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8" r:id="rId2"/>
    <p:sldId id="258" r:id="rId3"/>
    <p:sldId id="272" r:id="rId4"/>
    <p:sldId id="257" r:id="rId5"/>
    <p:sldId id="259" r:id="rId6"/>
    <p:sldId id="271" r:id="rId7"/>
    <p:sldId id="270" r:id="rId8"/>
    <p:sldId id="266" r:id="rId9"/>
    <p:sldId id="264" r:id="rId10"/>
    <p:sldId id="27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71" autoAdjust="0"/>
  </p:normalViewPr>
  <p:slideViewPr>
    <p:cSldViewPr>
      <p:cViewPr varScale="1">
        <p:scale>
          <a:sx n="83" d="100"/>
          <a:sy n="83" d="100"/>
        </p:scale>
        <p:origin x="-24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0CE3-B600-443F-A9EF-C76057277049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2AF38-FD3C-4610-BE62-26C09710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2AF38-FD3C-4610-BE62-26C09710C1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6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4281-3149-4B9D-915E-04B4143974D8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2DC1-FE78-49A7-8E8B-8863AAE06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Kyle 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Person-&gt;new()</a:t>
            </a:r>
          </a:p>
          <a:p>
            <a:r>
              <a:rPr lang="en-US" dirty="0" smtClean="0"/>
              <a:t>new Person()</a:t>
            </a:r>
          </a:p>
          <a:p>
            <a:endParaRPr lang="en-US" dirty="0"/>
          </a:p>
          <a:p>
            <a:r>
              <a:rPr lang="en-US" dirty="0" smtClean="0"/>
              <a:t>new(Person,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DBI</a:t>
            </a:r>
          </a:p>
          <a:p>
            <a:endParaRPr lang="en-US" dirty="0"/>
          </a:p>
          <a:p>
            <a:r>
              <a:rPr lang="en-US" dirty="0" smtClean="0"/>
              <a:t>Connection Strings</a:t>
            </a:r>
          </a:p>
          <a:p>
            <a:endParaRPr lang="en-US" dirty="0"/>
          </a:p>
          <a:p>
            <a:r>
              <a:rPr lang="en-US" dirty="0" smtClean="0"/>
              <a:t>Prepared Statements</a:t>
            </a:r>
          </a:p>
          <a:p>
            <a:endParaRPr lang="en-US" dirty="0"/>
          </a:p>
          <a:p>
            <a:r>
              <a:rPr lang="en-US" dirty="0" smtClean="0"/>
              <a:t>Arrays created in while loop</a:t>
            </a:r>
          </a:p>
          <a:p>
            <a:endParaRPr lang="en-US" dirty="0" smtClean="0"/>
          </a:p>
          <a:p>
            <a:r>
              <a:rPr lang="en-US" dirty="0" smtClean="0"/>
              <a:t>Accessed in Scalar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Written by Larry Wall in </a:t>
            </a:r>
            <a:r>
              <a:rPr lang="en-US" dirty="0" smtClean="0"/>
              <a:t>1987 to solve his problems (Sys Dev Corp., first computer software)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Written </a:t>
            </a:r>
            <a:r>
              <a:rPr lang="en-US" dirty="0" smtClean="0"/>
              <a:t>to assist with text parsing, report creation and UNIX administration</a:t>
            </a:r>
          </a:p>
          <a:p>
            <a:endParaRPr lang="en-US" dirty="0" smtClean="0"/>
          </a:p>
          <a:p>
            <a:r>
              <a:rPr lang="en-US" dirty="0" smtClean="0"/>
              <a:t>Perl </a:t>
            </a:r>
            <a:r>
              <a:rPr lang="en-US" dirty="0" smtClean="0"/>
              <a:t>has gone through many changes and branches of </a:t>
            </a:r>
            <a:r>
              <a:rPr lang="en-US" dirty="0" smtClean="0"/>
              <a:t>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Perl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Widespread </a:t>
            </a:r>
            <a:r>
              <a:rPr lang="en-US" dirty="0"/>
              <a:t>use after 1991: Programming Perl</a:t>
            </a:r>
          </a:p>
          <a:p>
            <a:endParaRPr lang="en-US" dirty="0" smtClean="0"/>
          </a:p>
          <a:p>
            <a:r>
              <a:rPr lang="en-US" dirty="0" smtClean="0"/>
              <a:t>Massive </a:t>
            </a:r>
            <a:r>
              <a:rPr lang="en-US" dirty="0"/>
              <a:t>hacker culture &amp; </a:t>
            </a:r>
            <a:r>
              <a:rPr lang="en-US" dirty="0" err="1"/>
              <a:t>fanbase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scripting language</a:t>
            </a:r>
          </a:p>
          <a:p>
            <a:r>
              <a:rPr lang="en-US" dirty="0" smtClean="0"/>
              <a:t>High </a:t>
            </a:r>
            <a:r>
              <a:rPr lang="en-US" dirty="0"/>
              <a:t>level</a:t>
            </a:r>
          </a:p>
          <a:p>
            <a:r>
              <a:rPr lang="en-US" dirty="0"/>
              <a:t>Dynamically </a:t>
            </a:r>
            <a:r>
              <a:rPr lang="en-US" dirty="0" smtClean="0"/>
              <a:t>typed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Interpreted, not Compiled</a:t>
            </a:r>
          </a:p>
          <a:p>
            <a:r>
              <a:rPr lang="en-US" dirty="0" smtClean="0"/>
              <a:t>No binary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r>
              <a:rPr lang="en-US" dirty="0" smtClean="0"/>
              <a:t>Borrows </a:t>
            </a:r>
            <a:r>
              <a:rPr lang="en-US" dirty="0" smtClean="0"/>
              <a:t>concepts from Shell Scripting (bash),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, and Regular Expressions (</a:t>
            </a:r>
            <a:r>
              <a:rPr lang="en-US" dirty="0" err="1" smtClean="0"/>
              <a:t>grep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7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Perl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Context is key</a:t>
            </a:r>
          </a:p>
          <a:p>
            <a:endParaRPr lang="en-US" dirty="0" smtClean="0"/>
          </a:p>
          <a:p>
            <a:r>
              <a:rPr lang="en-US" dirty="0" smtClean="0"/>
              <a:t>Large separation between Identifiers and Data Structures.</a:t>
            </a:r>
          </a:p>
          <a:p>
            <a:endParaRPr lang="en-US" dirty="0" smtClean="0"/>
          </a:p>
          <a:p>
            <a:r>
              <a:rPr lang="en-US" dirty="0" smtClean="0"/>
              <a:t>What is an Identifier? Data Structure? Variable?</a:t>
            </a:r>
          </a:p>
          <a:p>
            <a:endParaRPr lang="en-US" dirty="0"/>
          </a:p>
          <a:p>
            <a:r>
              <a:rPr lang="en-US" dirty="0" smtClean="0"/>
              <a:t>Variables are prefixed (sigil) to indicate their Data Structure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411"/>
            <a:ext cx="9144000" cy="63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Scalar values</a:t>
            </a:r>
          </a:p>
          <a:p>
            <a:pPr lvl="1"/>
            <a:r>
              <a:rPr lang="en-US" dirty="0" smtClean="0"/>
              <a:t>Numbers, Strings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Arrays are like Linked Lists</a:t>
            </a:r>
          </a:p>
          <a:p>
            <a:pPr lvl="1"/>
            <a:r>
              <a:rPr lang="en-US" dirty="0" smtClean="0"/>
              <a:t>Push (Add), Pop, Shift &amp; </a:t>
            </a:r>
            <a:r>
              <a:rPr lang="en-US" dirty="0" err="1" smtClean="0"/>
              <a:t>Unshift</a:t>
            </a:r>
            <a:r>
              <a:rPr lang="en-US" dirty="0" smtClean="0"/>
              <a:t> (Push)</a:t>
            </a:r>
          </a:p>
          <a:p>
            <a:endParaRPr lang="en-US" dirty="0"/>
          </a:p>
          <a:p>
            <a:r>
              <a:rPr lang="en-US" dirty="0" smtClean="0"/>
              <a:t>Hashes are Key-Value Associative Array structures</a:t>
            </a:r>
          </a:p>
          <a:p>
            <a:endParaRPr lang="en-US" dirty="0"/>
          </a:p>
          <a:p>
            <a:r>
              <a:rPr lang="en-US" dirty="0" smtClean="0"/>
              <a:t>References are like pointers. Scalar context</a:t>
            </a:r>
          </a:p>
          <a:p>
            <a:endParaRPr lang="en-US" dirty="0"/>
          </a:p>
          <a:p>
            <a:r>
              <a:rPr lang="en-US" dirty="0" smtClean="0"/>
              <a:t>Dereferencing Scalars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Perl Different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Heavy use of Context</a:t>
            </a:r>
          </a:p>
          <a:p>
            <a:endParaRPr lang="en-US" dirty="0" smtClean="0"/>
          </a:p>
          <a:p>
            <a:r>
              <a:rPr lang="en-US" dirty="0" smtClean="0"/>
              <a:t>Strings and Sigils</a:t>
            </a:r>
          </a:p>
          <a:p>
            <a:endParaRPr lang="en-US" dirty="0" smtClean="0"/>
          </a:p>
          <a:p>
            <a:r>
              <a:rPr lang="en-US" dirty="0" smtClean="0"/>
              <a:t>Declaring Scalar and Array Variables</a:t>
            </a:r>
          </a:p>
          <a:p>
            <a:r>
              <a:rPr lang="en-US" dirty="0" smtClean="0"/>
              <a:t>Accessing Variables</a:t>
            </a:r>
          </a:p>
          <a:p>
            <a:r>
              <a:rPr lang="en-US" dirty="0" smtClean="0"/>
              <a:t>Printing/formatting a Variable</a:t>
            </a:r>
          </a:p>
          <a:p>
            <a:endParaRPr lang="en-US" dirty="0" smtClean="0"/>
          </a:p>
          <a:p>
            <a:r>
              <a:rPr lang="en-US" dirty="0" smtClean="0"/>
              <a:t>Sub Routines &amp; Magic Parameters</a:t>
            </a:r>
          </a:p>
        </p:txBody>
      </p:sp>
    </p:spTree>
    <p:extLst>
      <p:ext uri="{BB962C8B-B14F-4D97-AF65-F5344CB8AC3E}">
        <p14:creationId xmlns:p14="http://schemas.microsoft.com/office/powerpoint/2010/main" val="7791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</a:t>
            </a:r>
            <a:r>
              <a:rPr lang="en-US" dirty="0" smtClean="0"/>
              <a:t>Packages</a:t>
            </a:r>
          </a:p>
          <a:p>
            <a:endParaRPr lang="en-US" dirty="0"/>
          </a:p>
          <a:p>
            <a:r>
              <a:rPr lang="en-US" dirty="0" smtClean="0"/>
              <a:t>Any method can be a constructor</a:t>
            </a:r>
          </a:p>
          <a:p>
            <a:endParaRPr lang="en-US" dirty="0"/>
          </a:p>
          <a:p>
            <a:r>
              <a:rPr lang="en-US" dirty="0" smtClean="0"/>
              <a:t>Manage own internal </a:t>
            </a:r>
            <a:r>
              <a:rPr lang="en-US" dirty="0" smtClean="0"/>
              <a:t>Reference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7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251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perl</vt:lpstr>
      <vt:lpstr>History of Perl</vt:lpstr>
      <vt:lpstr>History of Perl (Cont’d)</vt:lpstr>
      <vt:lpstr>What is Perl?</vt:lpstr>
      <vt:lpstr>How is Perl different?</vt:lpstr>
      <vt:lpstr>PowerPoint Presentation</vt:lpstr>
      <vt:lpstr>Data Structures</vt:lpstr>
      <vt:lpstr>How is Perl Different (Cont’d)</vt:lpstr>
      <vt:lpstr>Objects</vt:lpstr>
      <vt:lpstr>Package Shift</vt:lpstr>
      <vt:lpstr>Database Connectivity</vt:lpstr>
    </vt:vector>
  </TitlesOfParts>
  <Company>NSCC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Practical Extraction and Reporting Language</dc:title>
  <dc:creator>%username%</dc:creator>
  <cp:lastModifiedBy>%username%</cp:lastModifiedBy>
  <cp:revision>20</cp:revision>
  <dcterms:created xsi:type="dcterms:W3CDTF">2014-04-14T21:39:11Z</dcterms:created>
  <dcterms:modified xsi:type="dcterms:W3CDTF">2014-04-17T03:33:49Z</dcterms:modified>
</cp:coreProperties>
</file>