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6" r:id="rId5"/>
    <p:sldMasterId id="2147483667" r:id="rId6"/>
    <p:sldMasterId id="2147483668" r:id="rId7"/>
    <p:sldMasterId id="2147483669"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34638DB-8AB2-4325-8E30-A443AA528554}">
  <a:tblStyle styleId="{034638DB-8AB2-4325-8E30-A443AA52855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48722ED-FA28-4B8A-8C8E-8CED30AED27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0.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slide" Target="slides/slide24.xml"/><Relationship Id="rId10" Type="http://schemas.openxmlformats.org/officeDocument/2006/relationships/slide" Target="slides/slide1.xml"/><Relationship Id="rId32" Type="http://schemas.openxmlformats.org/officeDocument/2006/relationships/slide" Target="slides/slide23.xml"/><Relationship Id="rId13" Type="http://schemas.openxmlformats.org/officeDocument/2006/relationships/slide" Target="slides/slide4.xml"/><Relationship Id="rId35" Type="http://schemas.openxmlformats.org/officeDocument/2006/relationships/font" Target="fonts/Roboto-bold.fntdata"/><Relationship Id="rId12" Type="http://schemas.openxmlformats.org/officeDocument/2006/relationships/slide" Target="slides/slide3.xml"/><Relationship Id="rId34" Type="http://schemas.openxmlformats.org/officeDocument/2006/relationships/font" Target="fonts/Roboto-regular.fntdata"/><Relationship Id="rId15" Type="http://schemas.openxmlformats.org/officeDocument/2006/relationships/slide" Target="slides/slide6.xml"/><Relationship Id="rId37" Type="http://schemas.openxmlformats.org/officeDocument/2006/relationships/font" Target="fonts/Roboto-boldItalic.fntdata"/><Relationship Id="rId14" Type="http://schemas.openxmlformats.org/officeDocument/2006/relationships/slide" Target="slides/slide5.xml"/><Relationship Id="rId36" Type="http://schemas.openxmlformats.org/officeDocument/2006/relationships/font" Target="fonts/Roboto-italic.fntdata"/><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99ea8e92e_0_850:notes"/>
          <p:cNvSpPr txBox="1"/>
          <p:nvPr>
            <p:ph idx="1" type="body"/>
          </p:nvPr>
        </p:nvSpPr>
        <p:spPr>
          <a:xfrm>
            <a:off x="686097" y="4343702"/>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599ea8e92e_0_850:notes"/>
          <p:cNvSpPr/>
          <p:nvPr>
            <p:ph idx="2" type="sldImg"/>
          </p:nvPr>
        </p:nvSpPr>
        <p:spPr>
          <a:xfrm>
            <a:off x="428625" y="686405"/>
            <a:ext cx="6000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99ea8e92e_0_889:notes"/>
          <p:cNvSpPr txBox="1"/>
          <p:nvPr>
            <p:ph idx="1" type="body"/>
          </p:nvPr>
        </p:nvSpPr>
        <p:spPr>
          <a:xfrm>
            <a:off x="686097" y="4343702"/>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599ea8e92e_0_889:notes"/>
          <p:cNvSpPr/>
          <p:nvPr>
            <p:ph idx="2" type="sldImg"/>
          </p:nvPr>
        </p:nvSpPr>
        <p:spPr>
          <a:xfrm>
            <a:off x="428625" y="686405"/>
            <a:ext cx="6000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99ea8e92e_0_928:notes"/>
          <p:cNvSpPr txBox="1"/>
          <p:nvPr>
            <p:ph idx="1" type="body"/>
          </p:nvPr>
        </p:nvSpPr>
        <p:spPr>
          <a:xfrm>
            <a:off x="686097" y="4343702"/>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599ea8e92e_0_928:notes"/>
          <p:cNvSpPr/>
          <p:nvPr>
            <p:ph idx="2" type="sldImg"/>
          </p:nvPr>
        </p:nvSpPr>
        <p:spPr>
          <a:xfrm>
            <a:off x="428625" y="686405"/>
            <a:ext cx="6000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c0339dfca_1_313:notes"/>
          <p:cNvSpPr txBox="1"/>
          <p:nvPr>
            <p:ph idx="1" type="body"/>
          </p:nvPr>
        </p:nvSpPr>
        <p:spPr>
          <a:xfrm>
            <a:off x="686097" y="4343702"/>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5c0339dfca_1_313:notes"/>
          <p:cNvSpPr/>
          <p:nvPr>
            <p:ph idx="2" type="sldImg"/>
          </p:nvPr>
        </p:nvSpPr>
        <p:spPr>
          <a:xfrm>
            <a:off x="428625" y="686405"/>
            <a:ext cx="6000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c0339dfca_1_333:notes"/>
          <p:cNvSpPr txBox="1"/>
          <p:nvPr>
            <p:ph idx="1" type="body"/>
          </p:nvPr>
        </p:nvSpPr>
        <p:spPr>
          <a:xfrm>
            <a:off x="686097" y="4343702"/>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5c0339dfca_1_333:notes"/>
          <p:cNvSpPr/>
          <p:nvPr>
            <p:ph idx="2" type="sldImg"/>
          </p:nvPr>
        </p:nvSpPr>
        <p:spPr>
          <a:xfrm>
            <a:off x="428625" y="686405"/>
            <a:ext cx="6000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c0339dfca_1_357:notes"/>
          <p:cNvSpPr txBox="1"/>
          <p:nvPr>
            <p:ph idx="1" type="body"/>
          </p:nvPr>
        </p:nvSpPr>
        <p:spPr>
          <a:xfrm>
            <a:off x="686097" y="4343702"/>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5c0339dfca_1_357:notes"/>
          <p:cNvSpPr/>
          <p:nvPr>
            <p:ph idx="2" type="sldImg"/>
          </p:nvPr>
        </p:nvSpPr>
        <p:spPr>
          <a:xfrm>
            <a:off x="428625" y="686405"/>
            <a:ext cx="6000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c0339dfca_1_381:notes"/>
          <p:cNvSpPr txBox="1"/>
          <p:nvPr>
            <p:ph idx="1" type="body"/>
          </p:nvPr>
        </p:nvSpPr>
        <p:spPr>
          <a:xfrm>
            <a:off x="686097" y="4343702"/>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5c0339dfca_1_381:notes"/>
          <p:cNvSpPr/>
          <p:nvPr>
            <p:ph idx="2" type="sldImg"/>
          </p:nvPr>
        </p:nvSpPr>
        <p:spPr>
          <a:xfrm>
            <a:off x="428625" y="686405"/>
            <a:ext cx="6000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c0339dfca_1_403:notes"/>
          <p:cNvSpPr txBox="1"/>
          <p:nvPr>
            <p:ph idx="1" type="body"/>
          </p:nvPr>
        </p:nvSpPr>
        <p:spPr>
          <a:xfrm>
            <a:off x="686097" y="4343702"/>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5c0339dfca_1_403:notes"/>
          <p:cNvSpPr/>
          <p:nvPr>
            <p:ph idx="2" type="sldImg"/>
          </p:nvPr>
        </p:nvSpPr>
        <p:spPr>
          <a:xfrm>
            <a:off x="428625" y="686405"/>
            <a:ext cx="6000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c0339dfca_1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c0339dfca_1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c0339dfca_1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c0339dfca_1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99ea8e92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99ea8e92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c0339dfca_1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c0339dfca_1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c0339dfca_1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c0339dfca_1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c0339dfca_1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c0339dfca_1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c0339dfca_1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c0339dfca_1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99ea8e92e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99ea8e92e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99ea8e92e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99ea8e92e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99ea8e92e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99ea8e92e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99ea8e92e_0_426:notes"/>
          <p:cNvSpPr txBox="1"/>
          <p:nvPr>
            <p:ph idx="1" type="body"/>
          </p:nvPr>
        </p:nvSpPr>
        <p:spPr>
          <a:xfrm>
            <a:off x="686097" y="4343702"/>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599ea8e92e_0_426:notes"/>
          <p:cNvSpPr/>
          <p:nvPr>
            <p:ph idx="2" type="sldImg"/>
          </p:nvPr>
        </p:nvSpPr>
        <p:spPr>
          <a:xfrm>
            <a:off x="428625" y="686405"/>
            <a:ext cx="6000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99ea8e92e_0_469: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Noto Sans Symbols"/>
              <a:buNone/>
            </a:pPr>
            <a:fld id="{00000000-1234-1234-1234-123412341234}" type="slidenum">
              <a:rPr b="0" i="0" lang="en" sz="1200" u="none">
                <a:solidFill>
                  <a:srgbClr val="000000"/>
                </a:solidFill>
                <a:latin typeface="Times New Roman"/>
                <a:ea typeface="Times New Roman"/>
                <a:cs typeface="Times New Roman"/>
                <a:sym typeface="Times New Roman"/>
              </a:rPr>
              <a:t>‹#›</a:t>
            </a:fld>
            <a:endParaRPr sz="1300"/>
          </a:p>
        </p:txBody>
      </p:sp>
      <p:sp>
        <p:nvSpPr>
          <p:cNvPr id="151" name="Google Shape;151;g599ea8e92e_0_469:notes"/>
          <p:cNvSpPr/>
          <p:nvPr>
            <p:ph idx="2" type="sldImg"/>
          </p:nvPr>
        </p:nvSpPr>
        <p:spPr>
          <a:xfrm>
            <a:off x="428625" y="686405"/>
            <a:ext cx="60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g599ea8e92e_0_469: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99ea8e92e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99ea8e92e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99ea8e92e_0_718:notes"/>
          <p:cNvSpPr txBox="1"/>
          <p:nvPr>
            <p:ph idx="1" type="body"/>
          </p:nvPr>
        </p:nvSpPr>
        <p:spPr>
          <a:xfrm>
            <a:off x="686097" y="4343702"/>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599ea8e92e_0_718:notes"/>
          <p:cNvSpPr/>
          <p:nvPr>
            <p:ph idx="2" type="sldImg"/>
          </p:nvPr>
        </p:nvSpPr>
        <p:spPr>
          <a:xfrm>
            <a:off x="428625" y="686405"/>
            <a:ext cx="6000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99ea8e92e_0_811:notes"/>
          <p:cNvSpPr txBox="1"/>
          <p:nvPr>
            <p:ph idx="1" type="body"/>
          </p:nvPr>
        </p:nvSpPr>
        <p:spPr>
          <a:xfrm>
            <a:off x="686097" y="4343702"/>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599ea8e92e_0_811:notes"/>
          <p:cNvSpPr/>
          <p:nvPr>
            <p:ph idx="2" type="sldImg"/>
          </p:nvPr>
        </p:nvSpPr>
        <p:spPr>
          <a:xfrm>
            <a:off x="428625" y="686405"/>
            <a:ext cx="6000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12648" y="171450"/>
            <a:ext cx="8153400" cy="7428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2" name="Google Shape;52;p13"/>
          <p:cNvSpPr txBox="1"/>
          <p:nvPr>
            <p:ph idx="1" type="body"/>
          </p:nvPr>
        </p:nvSpPr>
        <p:spPr>
          <a:xfrm>
            <a:off x="612648" y="1200150"/>
            <a:ext cx="8153400" cy="3372000"/>
          </a:xfrm>
          <a:prstGeom prst="rect">
            <a:avLst/>
          </a:prstGeom>
          <a:noFill/>
          <a:ln>
            <a:noFill/>
          </a:ln>
        </p:spPr>
        <p:txBody>
          <a:bodyPr anchorCtr="0" anchor="t" bIns="45700" lIns="91425" spcFirstLastPara="1" rIns="91425" wrap="square" tIns="45700"/>
          <a:lstStyle>
            <a:lvl1pPr indent="-297180" lvl="0" marL="457200" rtl="0" algn="l">
              <a:spcBef>
                <a:spcPts val="700"/>
              </a:spcBef>
              <a:spcAft>
                <a:spcPts val="0"/>
              </a:spcAft>
              <a:buSzPts val="1080"/>
              <a:buChar char="●"/>
              <a:defRPr/>
            </a:lvl1pPr>
            <a:lvl2pPr indent="-308610" lvl="1" marL="914400" rtl="0" algn="l">
              <a:spcBef>
                <a:spcPts val="550"/>
              </a:spcBef>
              <a:spcAft>
                <a:spcPts val="0"/>
              </a:spcAft>
              <a:buSzPts val="1260"/>
              <a:buChar char="○"/>
              <a:defRPr/>
            </a:lvl2pPr>
            <a:lvl3pPr indent="-314325" lvl="2" marL="1371600" rtl="0" algn="l">
              <a:spcBef>
                <a:spcPts val="500"/>
              </a:spcBef>
              <a:spcAft>
                <a:spcPts val="0"/>
              </a:spcAft>
              <a:buSzPts val="1350"/>
              <a:buChar char="■"/>
              <a:defRPr/>
            </a:lvl3pPr>
            <a:lvl4pPr indent="-314325" lvl="3" marL="1828800" rtl="0" algn="l">
              <a:spcBef>
                <a:spcPts val="400"/>
              </a:spcBef>
              <a:spcAft>
                <a:spcPts val="0"/>
              </a:spcAft>
              <a:buSzPts val="1350"/>
              <a:buChar char="●"/>
              <a:defRPr/>
            </a:lvl4pPr>
            <a:lvl5pPr indent="-302895" lvl="4" marL="2286000" rtl="0" algn="l">
              <a:spcBef>
                <a:spcPts val="400"/>
              </a:spcBef>
              <a:spcAft>
                <a:spcPts val="0"/>
              </a:spcAft>
              <a:buSzPts val="1170"/>
              <a:buChar char="○"/>
              <a:defRPr/>
            </a:lvl5pPr>
            <a:lvl6pPr indent="-342900" lvl="5" marL="2743200" rtl="0" algn="l">
              <a:spcBef>
                <a:spcPts val="360"/>
              </a:spcBef>
              <a:spcAft>
                <a:spcPts val="0"/>
              </a:spcAft>
              <a:buSzPts val="1800"/>
              <a:buChar char="■"/>
              <a:defRPr/>
            </a:lvl6pPr>
            <a:lvl7pPr indent="-342900" lvl="6" marL="3200400" rtl="0" algn="l">
              <a:spcBef>
                <a:spcPts val="1600"/>
              </a:spcBef>
              <a:spcAft>
                <a:spcPts val="0"/>
              </a:spcAft>
              <a:buSzPts val="1800"/>
              <a:buChar char="●"/>
              <a:defRPr/>
            </a:lvl7pPr>
            <a:lvl8pPr indent="-342900" lvl="7" marL="3657600" rtl="0" algn="l">
              <a:spcBef>
                <a:spcPts val="1600"/>
              </a:spcBef>
              <a:spcAft>
                <a:spcPts val="0"/>
              </a:spcAft>
              <a:buSzPts val="1800"/>
              <a:buChar char="○"/>
              <a:defRPr/>
            </a:lvl8pPr>
            <a:lvl9pPr indent="-342900" lvl="8" marL="4114800" rtl="0" algn="l">
              <a:spcBef>
                <a:spcPts val="1600"/>
              </a:spcBef>
              <a:spcAft>
                <a:spcPts val="1600"/>
              </a:spcAft>
              <a:buSzPts val="1800"/>
              <a:buChar char="■"/>
              <a:defRPr/>
            </a:lvl9pPr>
          </a:lstStyle>
          <a:p/>
        </p:txBody>
      </p:sp>
      <p:sp>
        <p:nvSpPr>
          <p:cNvPr id="53" name="Google Shape;53;p13"/>
          <p:cNvSpPr txBox="1"/>
          <p:nvPr>
            <p:ph idx="10" type="dt"/>
          </p:nvPr>
        </p:nvSpPr>
        <p:spPr>
          <a:xfrm>
            <a:off x="6096000" y="4686300"/>
            <a:ext cx="2667000" cy="273900"/>
          </a:xfrm>
          <a:prstGeom prst="rect">
            <a:avLst/>
          </a:prstGeom>
          <a:noFill/>
          <a:ln>
            <a:noFill/>
          </a:ln>
        </p:spPr>
        <p:txBody>
          <a:bodyPr anchorCtr="0" anchor="ctr" bIns="45700" lIns="91425" spcFirstLastPara="1" rIns="91425" wrap="square" tIns="45700"/>
          <a:lstStyle>
            <a:lvl1pPr lvl="0" rtl="0" algn="l">
              <a:lnSpc>
                <a:spcPct val="80000"/>
              </a:lnSpc>
              <a:spcBef>
                <a:spcPts val="360"/>
              </a:spcBef>
              <a:spcAft>
                <a:spcPts val="0"/>
              </a:spcAft>
              <a:buSzPts val="1800"/>
              <a:buChar char="●"/>
              <a:defRPr/>
            </a:lvl1pPr>
            <a:lvl2pPr lvl="1" rtl="0" algn="l">
              <a:lnSpc>
                <a:spcPct val="80000"/>
              </a:lnSpc>
              <a:spcBef>
                <a:spcPts val="360"/>
              </a:spcBef>
              <a:spcAft>
                <a:spcPts val="0"/>
              </a:spcAft>
              <a:buSzPts val="1800"/>
              <a:buChar char="○"/>
              <a:defRPr/>
            </a:lvl2pPr>
            <a:lvl3pPr lvl="2" rtl="0" algn="l">
              <a:lnSpc>
                <a:spcPct val="80000"/>
              </a:lnSpc>
              <a:spcBef>
                <a:spcPts val="360"/>
              </a:spcBef>
              <a:spcAft>
                <a:spcPts val="0"/>
              </a:spcAft>
              <a:buSzPts val="1800"/>
              <a:buChar char="■"/>
              <a:defRPr/>
            </a:lvl3pPr>
            <a:lvl4pPr lvl="3" rtl="0" algn="l">
              <a:lnSpc>
                <a:spcPct val="80000"/>
              </a:lnSpc>
              <a:spcBef>
                <a:spcPts val="360"/>
              </a:spcBef>
              <a:spcAft>
                <a:spcPts val="0"/>
              </a:spcAft>
              <a:buSzPts val="1800"/>
              <a:buChar char="●"/>
              <a:defRPr/>
            </a:lvl4pPr>
            <a:lvl5pPr lvl="4" rtl="0" algn="l">
              <a:lnSpc>
                <a:spcPct val="80000"/>
              </a:lnSpc>
              <a:spcBef>
                <a:spcPts val="360"/>
              </a:spcBef>
              <a:spcAft>
                <a:spcPts val="0"/>
              </a:spcAft>
              <a:buSzPts val="1800"/>
              <a:buChar char="○"/>
              <a:defRPr/>
            </a:lvl5pPr>
            <a:lvl6pPr lvl="5" rtl="0" algn="l">
              <a:lnSpc>
                <a:spcPct val="80000"/>
              </a:lnSpc>
              <a:spcBef>
                <a:spcPts val="360"/>
              </a:spcBef>
              <a:spcAft>
                <a:spcPts val="0"/>
              </a:spcAft>
              <a:buSzPts val="1800"/>
              <a:buChar char="■"/>
              <a:defRPr/>
            </a:lvl6pPr>
            <a:lvl7pPr lvl="6" rtl="0" algn="l">
              <a:lnSpc>
                <a:spcPct val="80000"/>
              </a:lnSpc>
              <a:spcBef>
                <a:spcPts val="360"/>
              </a:spcBef>
              <a:spcAft>
                <a:spcPts val="0"/>
              </a:spcAft>
              <a:buSzPts val="1800"/>
              <a:buChar char="●"/>
              <a:defRPr/>
            </a:lvl7pPr>
            <a:lvl8pPr lvl="7" rtl="0" algn="l">
              <a:lnSpc>
                <a:spcPct val="80000"/>
              </a:lnSpc>
              <a:spcBef>
                <a:spcPts val="360"/>
              </a:spcBef>
              <a:spcAft>
                <a:spcPts val="0"/>
              </a:spcAft>
              <a:buSzPts val="1800"/>
              <a:buChar char="○"/>
              <a:defRPr/>
            </a:lvl8pPr>
            <a:lvl9pPr lvl="8" rtl="0" algn="l">
              <a:lnSpc>
                <a:spcPct val="80000"/>
              </a:lnSpc>
              <a:spcBef>
                <a:spcPts val="360"/>
              </a:spcBef>
              <a:spcAft>
                <a:spcPts val="0"/>
              </a:spcAft>
              <a:buSzPts val="1800"/>
              <a:buChar char="■"/>
              <a:defRPr/>
            </a:lvl9pPr>
          </a:lstStyle>
          <a:p/>
        </p:txBody>
      </p:sp>
      <p:sp>
        <p:nvSpPr>
          <p:cNvPr id="54" name="Google Shape;54;p13"/>
          <p:cNvSpPr txBox="1"/>
          <p:nvPr>
            <p:ph idx="11" type="ftr"/>
          </p:nvPr>
        </p:nvSpPr>
        <p:spPr>
          <a:xfrm>
            <a:off x="609600" y="4686300"/>
            <a:ext cx="5421300" cy="273900"/>
          </a:xfrm>
          <a:prstGeom prst="rect">
            <a:avLst/>
          </a:prstGeom>
          <a:noFill/>
          <a:ln>
            <a:noFill/>
          </a:ln>
        </p:spPr>
        <p:txBody>
          <a:bodyPr anchorCtr="0" anchor="ctr" bIns="45700" lIns="91425" spcFirstLastPara="1" rIns="91425" wrap="square" tIns="45700"/>
          <a:lstStyle>
            <a:lvl1pPr lvl="0" rtl="0" algn="l">
              <a:lnSpc>
                <a:spcPct val="80000"/>
              </a:lnSpc>
              <a:spcBef>
                <a:spcPts val="360"/>
              </a:spcBef>
              <a:spcAft>
                <a:spcPts val="0"/>
              </a:spcAft>
              <a:buSzPts val="1800"/>
              <a:buChar char="●"/>
              <a:defRPr/>
            </a:lvl1pPr>
            <a:lvl2pPr lvl="1" rtl="0" algn="l">
              <a:lnSpc>
                <a:spcPct val="80000"/>
              </a:lnSpc>
              <a:spcBef>
                <a:spcPts val="360"/>
              </a:spcBef>
              <a:spcAft>
                <a:spcPts val="0"/>
              </a:spcAft>
              <a:buSzPts val="1800"/>
              <a:buChar char="○"/>
              <a:defRPr/>
            </a:lvl2pPr>
            <a:lvl3pPr lvl="2" rtl="0" algn="l">
              <a:lnSpc>
                <a:spcPct val="80000"/>
              </a:lnSpc>
              <a:spcBef>
                <a:spcPts val="360"/>
              </a:spcBef>
              <a:spcAft>
                <a:spcPts val="0"/>
              </a:spcAft>
              <a:buSzPts val="1800"/>
              <a:buChar char="■"/>
              <a:defRPr/>
            </a:lvl3pPr>
            <a:lvl4pPr lvl="3" rtl="0" algn="l">
              <a:lnSpc>
                <a:spcPct val="80000"/>
              </a:lnSpc>
              <a:spcBef>
                <a:spcPts val="360"/>
              </a:spcBef>
              <a:spcAft>
                <a:spcPts val="0"/>
              </a:spcAft>
              <a:buSzPts val="1800"/>
              <a:buChar char="●"/>
              <a:defRPr/>
            </a:lvl4pPr>
            <a:lvl5pPr lvl="4" rtl="0" algn="l">
              <a:lnSpc>
                <a:spcPct val="80000"/>
              </a:lnSpc>
              <a:spcBef>
                <a:spcPts val="360"/>
              </a:spcBef>
              <a:spcAft>
                <a:spcPts val="0"/>
              </a:spcAft>
              <a:buSzPts val="1800"/>
              <a:buChar char="○"/>
              <a:defRPr/>
            </a:lvl5pPr>
            <a:lvl6pPr lvl="5" rtl="0" algn="l">
              <a:lnSpc>
                <a:spcPct val="80000"/>
              </a:lnSpc>
              <a:spcBef>
                <a:spcPts val="360"/>
              </a:spcBef>
              <a:spcAft>
                <a:spcPts val="0"/>
              </a:spcAft>
              <a:buSzPts val="1800"/>
              <a:buChar char="■"/>
              <a:defRPr/>
            </a:lvl6pPr>
            <a:lvl7pPr lvl="6" rtl="0" algn="l">
              <a:lnSpc>
                <a:spcPct val="80000"/>
              </a:lnSpc>
              <a:spcBef>
                <a:spcPts val="360"/>
              </a:spcBef>
              <a:spcAft>
                <a:spcPts val="0"/>
              </a:spcAft>
              <a:buSzPts val="1800"/>
              <a:buChar char="●"/>
              <a:defRPr/>
            </a:lvl7pPr>
            <a:lvl8pPr lvl="7" rtl="0" algn="l">
              <a:lnSpc>
                <a:spcPct val="80000"/>
              </a:lnSpc>
              <a:spcBef>
                <a:spcPts val="360"/>
              </a:spcBef>
              <a:spcAft>
                <a:spcPts val="0"/>
              </a:spcAft>
              <a:buSzPts val="1800"/>
              <a:buChar char="○"/>
              <a:defRPr/>
            </a:lvl8pPr>
            <a:lvl9pPr lvl="8" rtl="0" algn="l">
              <a:lnSpc>
                <a:spcPct val="80000"/>
              </a:lnSpc>
              <a:spcBef>
                <a:spcPts val="360"/>
              </a:spcBef>
              <a:spcAft>
                <a:spcPts val="0"/>
              </a:spcAft>
              <a:buSzPts val="1800"/>
              <a:buChar char="■"/>
              <a:defRPr/>
            </a:lvl9pPr>
          </a:lstStyle>
          <a:p/>
        </p:txBody>
      </p:sp>
      <p:sp>
        <p:nvSpPr>
          <p:cNvPr id="55" name="Google Shape;55;p13"/>
          <p:cNvSpPr txBox="1"/>
          <p:nvPr>
            <p:ph idx="12" type="sldNum"/>
          </p:nvPr>
        </p:nvSpPr>
        <p:spPr>
          <a:xfrm>
            <a:off x="0" y="953690"/>
            <a:ext cx="533400" cy="183300"/>
          </a:xfrm>
          <a:prstGeom prst="rect">
            <a:avLst/>
          </a:prstGeom>
          <a:noFill/>
          <a:ln>
            <a:noFill/>
          </a:ln>
        </p:spPr>
        <p:txBody>
          <a:bodyPr anchorCtr="0" anchor="ctr" bIns="45700" lIns="91425" spcFirstLastPara="1" rIns="91425" wrap="square" tIns="45700">
            <a:noAutofit/>
          </a:bodyPr>
          <a:lstStyle>
            <a:lvl1pPr indent="0" lvl="0"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1pPr>
            <a:lvl2pPr indent="0" lvl="1"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2pPr>
            <a:lvl3pPr indent="0" lvl="2"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3pPr>
            <a:lvl4pPr indent="0" lvl="3"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4pPr>
            <a:lvl5pPr indent="0" lvl="4"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5pPr>
            <a:lvl6pPr indent="0" lvl="5"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6pPr>
            <a:lvl7pPr indent="0" lvl="6"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7pPr>
            <a:lvl8pPr indent="0" lvl="7"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8pPr>
            <a:lvl9pPr indent="0" lvl="8"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9pPr>
          </a:lstStyle>
          <a:p>
            <a:pPr indent="-88900" lvl="0" marL="0" rtl="0" algn="ctr">
              <a:spcBef>
                <a:spcPts val="0"/>
              </a:spcBef>
              <a:spcAft>
                <a:spcPts val="0"/>
              </a:spcAft>
              <a:buClr>
                <a:schemeClr val="accent1"/>
              </a:buClr>
              <a:buSzPts val="1400"/>
              <a:buFont typeface="Noto Sans Symbols"/>
              <a:buChar char="⚪"/>
            </a:pPr>
            <a:fld id="{00000000-1234-1234-1234-123412341234}" type="slidenum">
              <a:rPr lang="en"/>
              <a:t>‹#›</a:t>
            </a:fld>
            <a:endParaRPr b="0"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hart" type="chart">
  <p:cSld name="CHART">
    <p:spTree>
      <p:nvGrpSpPr>
        <p:cNvPr id="65" name="Shape 65"/>
        <p:cNvGrpSpPr/>
        <p:nvPr/>
      </p:nvGrpSpPr>
      <p:grpSpPr>
        <a:xfrm>
          <a:off x="0" y="0"/>
          <a:ext cx="0" cy="0"/>
          <a:chOff x="0" y="0"/>
          <a:chExt cx="0" cy="0"/>
        </a:xfrm>
      </p:grpSpPr>
      <p:sp>
        <p:nvSpPr>
          <p:cNvPr id="66" name="Google Shape;66;p15"/>
          <p:cNvSpPr txBox="1"/>
          <p:nvPr>
            <p:ph type="title"/>
          </p:nvPr>
        </p:nvSpPr>
        <p:spPr>
          <a:xfrm>
            <a:off x="762000" y="0"/>
            <a:ext cx="7772400" cy="8574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5"/>
          <p:cNvSpPr/>
          <p:nvPr>
            <p:ph idx="2" type="chart"/>
          </p:nvPr>
        </p:nvSpPr>
        <p:spPr>
          <a:xfrm>
            <a:off x="685800" y="971550"/>
            <a:ext cx="7772400" cy="3086100"/>
          </a:xfrm>
          <a:prstGeom prst="rect">
            <a:avLst/>
          </a:prstGeom>
          <a:noFill/>
          <a:ln>
            <a:noFill/>
          </a:ln>
        </p:spPr>
        <p:txBody>
          <a:bodyPr anchorCtr="0" anchor="t" bIns="45700" lIns="91425" spcFirstLastPara="1" rIns="91425" wrap="square" tIns="45700"/>
          <a:lstStyle>
            <a:lvl1pPr lvl="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lvl="1"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lvl="2"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lvl="3"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lvl="4"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lvl="5"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68" name="Google Shape;68;p15"/>
          <p:cNvSpPr txBox="1"/>
          <p:nvPr>
            <p:ph idx="10" type="dt"/>
          </p:nvPr>
        </p:nvSpPr>
        <p:spPr>
          <a:xfrm>
            <a:off x="685800" y="4686300"/>
            <a:ext cx="2895600" cy="342900"/>
          </a:xfrm>
          <a:prstGeom prst="rect">
            <a:avLst/>
          </a:prstGeom>
          <a:noFill/>
          <a:ln>
            <a:noFill/>
          </a:ln>
        </p:spPr>
        <p:txBody>
          <a:bodyPr anchorCtr="0" anchor="ctr" bIns="45700" lIns="91425" spcFirstLastPara="1" rIns="91425" wrap="square" tIns="45700"/>
          <a:lstStyle>
            <a:lvl1pPr lvl="0" rtl="0" algn="l">
              <a:lnSpc>
                <a:spcPct val="80000"/>
              </a:lnSpc>
              <a:spcBef>
                <a:spcPts val="280"/>
              </a:spcBef>
              <a:spcAft>
                <a:spcPts val="0"/>
              </a:spcAft>
              <a:buSzPts val="1400"/>
              <a:buChar char="⚪"/>
              <a:defRPr sz="1400">
                <a:solidFill>
                  <a:schemeClr val="dk2"/>
                </a:solidFill>
              </a:defRPr>
            </a:lvl1pPr>
            <a:lvl2pPr lvl="1" rtl="0" algn="l">
              <a:lnSpc>
                <a:spcPct val="80000"/>
              </a:lnSpc>
              <a:spcBef>
                <a:spcPts val="360"/>
              </a:spcBef>
              <a:spcAft>
                <a:spcPts val="0"/>
              </a:spcAft>
              <a:buSzPts val="1800"/>
              <a:buChar char="⚪"/>
              <a:defRPr/>
            </a:lvl2pPr>
            <a:lvl3pPr lvl="2" rtl="0" algn="l">
              <a:lnSpc>
                <a:spcPct val="80000"/>
              </a:lnSpc>
              <a:spcBef>
                <a:spcPts val="360"/>
              </a:spcBef>
              <a:spcAft>
                <a:spcPts val="0"/>
              </a:spcAft>
              <a:buSzPts val="1800"/>
              <a:buChar char="⚪"/>
              <a:defRPr/>
            </a:lvl3pPr>
            <a:lvl4pPr lvl="3" rtl="0" algn="l">
              <a:lnSpc>
                <a:spcPct val="80000"/>
              </a:lnSpc>
              <a:spcBef>
                <a:spcPts val="360"/>
              </a:spcBef>
              <a:spcAft>
                <a:spcPts val="0"/>
              </a:spcAft>
              <a:buSzPts val="1800"/>
              <a:buChar char="⚪"/>
              <a:defRPr/>
            </a:lvl4pPr>
            <a:lvl5pPr lvl="4" rtl="0" algn="l">
              <a:lnSpc>
                <a:spcPct val="80000"/>
              </a:lnSpc>
              <a:spcBef>
                <a:spcPts val="360"/>
              </a:spcBef>
              <a:spcAft>
                <a:spcPts val="0"/>
              </a:spcAft>
              <a:buSzPts val="1800"/>
              <a:buChar char="⚪"/>
              <a:defRPr/>
            </a:lvl5pPr>
            <a:lvl6pPr lvl="5" rtl="0" algn="l">
              <a:lnSpc>
                <a:spcPct val="80000"/>
              </a:lnSpc>
              <a:spcBef>
                <a:spcPts val="360"/>
              </a:spcBef>
              <a:spcAft>
                <a:spcPts val="0"/>
              </a:spcAft>
              <a:buSzPts val="1800"/>
              <a:buChar char="⚪"/>
              <a:defRPr/>
            </a:lvl6pPr>
            <a:lvl7pPr lvl="6" rtl="0" algn="l">
              <a:lnSpc>
                <a:spcPct val="80000"/>
              </a:lnSpc>
              <a:spcBef>
                <a:spcPts val="360"/>
              </a:spcBef>
              <a:spcAft>
                <a:spcPts val="0"/>
              </a:spcAft>
              <a:buSzPts val="1800"/>
              <a:buChar char="⚪"/>
              <a:defRPr/>
            </a:lvl7pPr>
            <a:lvl8pPr lvl="7" rtl="0" algn="l">
              <a:lnSpc>
                <a:spcPct val="80000"/>
              </a:lnSpc>
              <a:spcBef>
                <a:spcPts val="360"/>
              </a:spcBef>
              <a:spcAft>
                <a:spcPts val="0"/>
              </a:spcAft>
              <a:buSzPts val="1800"/>
              <a:buChar char="⚪"/>
              <a:defRPr/>
            </a:lvl8pPr>
            <a:lvl9pPr lvl="8" rtl="0" algn="l">
              <a:lnSpc>
                <a:spcPct val="80000"/>
              </a:lnSpc>
              <a:spcBef>
                <a:spcPts val="360"/>
              </a:spcBef>
              <a:spcAft>
                <a:spcPts val="0"/>
              </a:spcAft>
              <a:buSzPts val="1800"/>
              <a:buChar char="⚪"/>
              <a:defRPr/>
            </a:lvl9pPr>
          </a:lstStyle>
          <a:p/>
        </p:txBody>
      </p:sp>
      <p:sp>
        <p:nvSpPr>
          <p:cNvPr id="69" name="Google Shape;69;p15"/>
          <p:cNvSpPr txBox="1"/>
          <p:nvPr>
            <p:ph idx="11" type="ftr"/>
          </p:nvPr>
        </p:nvSpPr>
        <p:spPr>
          <a:xfrm>
            <a:off x="3733800" y="4686300"/>
            <a:ext cx="1600200" cy="342900"/>
          </a:xfrm>
          <a:prstGeom prst="rect">
            <a:avLst/>
          </a:prstGeom>
          <a:noFill/>
          <a:ln>
            <a:noFill/>
          </a:ln>
        </p:spPr>
        <p:txBody>
          <a:bodyPr anchorCtr="0" anchor="ctr" bIns="45700" lIns="91425" spcFirstLastPara="1" rIns="91425" wrap="square" tIns="45700"/>
          <a:lstStyle>
            <a:lvl1pPr lvl="0" rtl="0" algn="r">
              <a:lnSpc>
                <a:spcPct val="80000"/>
              </a:lnSpc>
              <a:spcBef>
                <a:spcPts val="280"/>
              </a:spcBef>
              <a:spcAft>
                <a:spcPts val="0"/>
              </a:spcAft>
              <a:buSzPts val="1400"/>
              <a:buChar char="⚪"/>
              <a:defRPr sz="1400">
                <a:solidFill>
                  <a:schemeClr val="dk2"/>
                </a:solidFill>
              </a:defRPr>
            </a:lvl1pPr>
            <a:lvl2pPr lvl="1" rtl="0" algn="l">
              <a:lnSpc>
                <a:spcPct val="80000"/>
              </a:lnSpc>
              <a:spcBef>
                <a:spcPts val="360"/>
              </a:spcBef>
              <a:spcAft>
                <a:spcPts val="0"/>
              </a:spcAft>
              <a:buSzPts val="1800"/>
              <a:buChar char="⚪"/>
              <a:defRPr/>
            </a:lvl2pPr>
            <a:lvl3pPr lvl="2" rtl="0" algn="l">
              <a:lnSpc>
                <a:spcPct val="80000"/>
              </a:lnSpc>
              <a:spcBef>
                <a:spcPts val="360"/>
              </a:spcBef>
              <a:spcAft>
                <a:spcPts val="0"/>
              </a:spcAft>
              <a:buSzPts val="1800"/>
              <a:buChar char="⚪"/>
              <a:defRPr/>
            </a:lvl3pPr>
            <a:lvl4pPr lvl="3" rtl="0" algn="l">
              <a:lnSpc>
                <a:spcPct val="80000"/>
              </a:lnSpc>
              <a:spcBef>
                <a:spcPts val="360"/>
              </a:spcBef>
              <a:spcAft>
                <a:spcPts val="0"/>
              </a:spcAft>
              <a:buSzPts val="1800"/>
              <a:buChar char="⚪"/>
              <a:defRPr/>
            </a:lvl4pPr>
            <a:lvl5pPr lvl="4" rtl="0" algn="l">
              <a:lnSpc>
                <a:spcPct val="80000"/>
              </a:lnSpc>
              <a:spcBef>
                <a:spcPts val="360"/>
              </a:spcBef>
              <a:spcAft>
                <a:spcPts val="0"/>
              </a:spcAft>
              <a:buSzPts val="1800"/>
              <a:buChar char="⚪"/>
              <a:defRPr/>
            </a:lvl5pPr>
            <a:lvl6pPr lvl="5" rtl="0" algn="l">
              <a:lnSpc>
                <a:spcPct val="80000"/>
              </a:lnSpc>
              <a:spcBef>
                <a:spcPts val="360"/>
              </a:spcBef>
              <a:spcAft>
                <a:spcPts val="0"/>
              </a:spcAft>
              <a:buSzPts val="1800"/>
              <a:buChar char="⚪"/>
              <a:defRPr/>
            </a:lvl6pPr>
            <a:lvl7pPr lvl="6" rtl="0" algn="l">
              <a:lnSpc>
                <a:spcPct val="80000"/>
              </a:lnSpc>
              <a:spcBef>
                <a:spcPts val="360"/>
              </a:spcBef>
              <a:spcAft>
                <a:spcPts val="0"/>
              </a:spcAft>
              <a:buSzPts val="1800"/>
              <a:buChar char="⚪"/>
              <a:defRPr/>
            </a:lvl7pPr>
            <a:lvl8pPr lvl="7" rtl="0" algn="l">
              <a:lnSpc>
                <a:spcPct val="80000"/>
              </a:lnSpc>
              <a:spcBef>
                <a:spcPts val="360"/>
              </a:spcBef>
              <a:spcAft>
                <a:spcPts val="0"/>
              </a:spcAft>
              <a:buSzPts val="1800"/>
              <a:buChar char="⚪"/>
              <a:defRPr/>
            </a:lvl8pPr>
            <a:lvl9pPr lvl="8" rtl="0" algn="l">
              <a:lnSpc>
                <a:spcPct val="80000"/>
              </a:lnSpc>
              <a:spcBef>
                <a:spcPts val="360"/>
              </a:spcBef>
              <a:spcAft>
                <a:spcPts val="0"/>
              </a:spcAft>
              <a:buSzPts val="1800"/>
              <a:buChar char="⚪"/>
              <a:defRPr/>
            </a:lvl9pPr>
          </a:lstStyle>
          <a:p/>
        </p:txBody>
      </p:sp>
      <p:sp>
        <p:nvSpPr>
          <p:cNvPr id="70" name="Google Shape;70;p15"/>
          <p:cNvSpPr txBox="1"/>
          <p:nvPr>
            <p:ph idx="12" type="sldNum"/>
          </p:nvPr>
        </p:nvSpPr>
        <p:spPr>
          <a:xfrm>
            <a:off x="5715000" y="4686300"/>
            <a:ext cx="2895600" cy="342900"/>
          </a:xfrm>
          <a:prstGeom prst="rect">
            <a:avLst/>
          </a:prstGeom>
          <a:noFill/>
          <a:ln>
            <a:noFill/>
          </a:ln>
        </p:spPr>
        <p:txBody>
          <a:bodyPr anchorCtr="0" anchor="ctr" bIns="45700" lIns="91425" spcFirstLastPara="1" rIns="91425" wrap="square" tIns="45700">
            <a:noAutofit/>
          </a:bodyPr>
          <a:lstStyle>
            <a:lvl1pPr indent="0" lvl="0"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1pPr>
            <a:lvl2pPr indent="0" lvl="1"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2pPr>
            <a:lvl3pPr indent="0" lvl="2"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3pPr>
            <a:lvl4pPr indent="0" lvl="3"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4pPr>
            <a:lvl5pPr indent="0" lvl="4"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5pPr>
            <a:lvl6pPr indent="0" lvl="5"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6pPr>
            <a:lvl7pPr indent="0" lvl="6"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7pPr>
            <a:lvl8pPr indent="0" lvl="7"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8pPr>
            <a:lvl9pPr indent="0" lvl="8"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9pPr>
          </a:lstStyle>
          <a:p>
            <a:pPr indent="-88900" lvl="0" marL="0" rtl="0" algn="ctr">
              <a:spcBef>
                <a:spcPts val="0"/>
              </a:spcBef>
              <a:spcAft>
                <a:spcPts val="0"/>
              </a:spcAft>
              <a:buClr>
                <a:schemeClr val="accent1"/>
              </a:buClr>
              <a:buSzPts val="1400"/>
              <a:buFont typeface="Noto Sans Symbols"/>
              <a:buChar char="⚪"/>
            </a:pPr>
            <a:r>
              <a:rPr lang="en"/>
              <a:t>© 2006 by Prentice Hall, Inc. </a:t>
            </a:r>
            <a:endParaRPr/>
          </a:p>
          <a:p>
            <a:pPr indent="-88900" lvl="0" marL="0" rtl="0" algn="ctr">
              <a:spcBef>
                <a:spcPts val="280"/>
              </a:spcBef>
              <a:spcAft>
                <a:spcPts val="0"/>
              </a:spcAft>
              <a:buClr>
                <a:schemeClr val="accent1"/>
              </a:buClr>
              <a:buSzPts val="1400"/>
              <a:buFont typeface="Noto Sans Symbols"/>
              <a:buChar char="⚪"/>
            </a:pPr>
            <a:r>
              <a:rPr lang="en"/>
              <a:t>Upper Saddle River,  NJ 07458</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0" name="Shape 80"/>
        <p:cNvGrpSpPr/>
        <p:nvPr/>
      </p:nvGrpSpPr>
      <p:grpSpPr>
        <a:xfrm>
          <a:off x="0" y="0"/>
          <a:ext cx="0" cy="0"/>
          <a:chOff x="0" y="0"/>
          <a:chExt cx="0" cy="0"/>
        </a:xfrm>
      </p:grpSpPr>
      <p:sp>
        <p:nvSpPr>
          <p:cNvPr id="81" name="Google Shape;81;p17"/>
          <p:cNvSpPr txBox="1"/>
          <p:nvPr>
            <p:ph idx="1" type="body"/>
          </p:nvPr>
        </p:nvSpPr>
        <p:spPr>
          <a:xfrm>
            <a:off x="1371600" y="2057400"/>
            <a:ext cx="7123200" cy="1254900"/>
          </a:xfrm>
          <a:prstGeom prst="rect">
            <a:avLst/>
          </a:prstGeom>
          <a:noFill/>
          <a:ln>
            <a:noFill/>
          </a:ln>
        </p:spPr>
        <p:txBody>
          <a:bodyPr anchorCtr="0" anchor="t" bIns="45700" lIns="91425" spcFirstLastPara="1" rIns="91425" wrap="square" tIns="45700"/>
          <a:lstStyle>
            <a:lvl1pPr indent="-228600" lvl="0" marL="457200" rtl="0" algn="l">
              <a:spcBef>
                <a:spcPts val="700"/>
              </a:spcBef>
              <a:spcAft>
                <a:spcPts val="0"/>
              </a:spcAft>
              <a:buSzPts val="1680"/>
              <a:buNone/>
              <a:defRPr sz="2800">
                <a:solidFill>
                  <a:schemeClr val="dk2"/>
                </a:solidFill>
              </a:defRPr>
            </a:lvl1pPr>
            <a:lvl2pPr indent="-228600" lvl="1" marL="914400" rtl="0" algn="l">
              <a:spcBef>
                <a:spcPts val="550"/>
              </a:spcBef>
              <a:spcAft>
                <a:spcPts val="0"/>
              </a:spcAft>
              <a:buSzPts val="1260"/>
              <a:buNone/>
              <a:defRPr sz="1800">
                <a:solidFill>
                  <a:srgbClr val="888888"/>
                </a:solidFill>
              </a:defRPr>
            </a:lvl2pPr>
            <a:lvl3pPr indent="-228600" lvl="2" marL="1371600" rtl="0" algn="l">
              <a:spcBef>
                <a:spcPts val="500"/>
              </a:spcBef>
              <a:spcAft>
                <a:spcPts val="0"/>
              </a:spcAft>
              <a:buSzPts val="1200"/>
              <a:buNone/>
              <a:defRPr sz="1600">
                <a:solidFill>
                  <a:srgbClr val="888888"/>
                </a:solidFill>
              </a:defRPr>
            </a:lvl3pPr>
            <a:lvl4pPr indent="-228600" lvl="3" marL="1828800" rtl="0" algn="l">
              <a:spcBef>
                <a:spcPts val="400"/>
              </a:spcBef>
              <a:spcAft>
                <a:spcPts val="0"/>
              </a:spcAft>
              <a:buSzPts val="1050"/>
              <a:buNone/>
              <a:defRPr sz="1400">
                <a:solidFill>
                  <a:srgbClr val="888888"/>
                </a:solidFill>
              </a:defRPr>
            </a:lvl4pPr>
            <a:lvl5pPr indent="-228600" lvl="4" marL="2286000" rtl="0" algn="l">
              <a:spcBef>
                <a:spcPts val="400"/>
              </a:spcBef>
              <a:spcAft>
                <a:spcPts val="0"/>
              </a:spcAft>
              <a:buSzPts val="910"/>
              <a:buNone/>
              <a:defRPr sz="1400">
                <a:solidFill>
                  <a:srgbClr val="888888"/>
                </a:solidFill>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82" name="Google Shape;82;p17"/>
          <p:cNvSpPr txBox="1"/>
          <p:nvPr>
            <p:ph type="title"/>
          </p:nvPr>
        </p:nvSpPr>
        <p:spPr>
          <a:xfrm>
            <a:off x="1371600" y="1200150"/>
            <a:ext cx="7620000" cy="742800"/>
          </a:xfrm>
          <a:prstGeom prst="rect">
            <a:avLst/>
          </a:prstGeom>
          <a:noFill/>
          <a:ln>
            <a:noFill/>
          </a:ln>
        </p:spPr>
        <p:txBody>
          <a:bodyPr anchorCtr="0" anchor="ctr" bIns="45700" lIns="91425" spcFirstLastPara="1" rIns="91425" wrap="square" tIns="45700"/>
          <a:lstStyle>
            <a:lvl1pPr lvl="0" rtl="0" algn="l">
              <a:spcBef>
                <a:spcPts val="0"/>
              </a:spcBef>
              <a:spcAft>
                <a:spcPts val="0"/>
              </a:spcAft>
              <a:buClr>
                <a:srgbClr val="FFFFFF"/>
              </a:buClr>
              <a:buSzPts val="4400"/>
              <a:buFont typeface="Twentieth Century"/>
              <a:buNone/>
              <a:defRPr b="0" sz="4400" cap="none">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7"/>
          <p:cNvSpPr txBox="1"/>
          <p:nvPr>
            <p:ph idx="10" type="dt"/>
          </p:nvPr>
        </p:nvSpPr>
        <p:spPr>
          <a:xfrm>
            <a:off x="6096000" y="4686300"/>
            <a:ext cx="2667000" cy="273900"/>
          </a:xfrm>
          <a:prstGeom prst="rect">
            <a:avLst/>
          </a:prstGeom>
          <a:noFill/>
          <a:ln>
            <a:noFill/>
          </a:ln>
        </p:spPr>
        <p:txBody>
          <a:bodyPr anchorCtr="0" anchor="ctr" bIns="45700" lIns="91425" spcFirstLastPara="1" rIns="91425" wrap="square" tIns="45700"/>
          <a:lstStyle>
            <a:lvl1pPr lvl="0" rtl="0" algn="l">
              <a:lnSpc>
                <a:spcPct val="80000"/>
              </a:lnSpc>
              <a:spcBef>
                <a:spcPts val="360"/>
              </a:spcBef>
              <a:spcAft>
                <a:spcPts val="0"/>
              </a:spcAft>
              <a:buSzPts val="1800"/>
              <a:buChar char="⚪"/>
              <a:defRPr/>
            </a:lvl1pPr>
            <a:lvl2pPr lvl="1" rtl="0" algn="l">
              <a:lnSpc>
                <a:spcPct val="80000"/>
              </a:lnSpc>
              <a:spcBef>
                <a:spcPts val="360"/>
              </a:spcBef>
              <a:spcAft>
                <a:spcPts val="0"/>
              </a:spcAft>
              <a:buSzPts val="1800"/>
              <a:buChar char="⚪"/>
              <a:defRPr/>
            </a:lvl2pPr>
            <a:lvl3pPr lvl="2" rtl="0" algn="l">
              <a:lnSpc>
                <a:spcPct val="80000"/>
              </a:lnSpc>
              <a:spcBef>
                <a:spcPts val="360"/>
              </a:spcBef>
              <a:spcAft>
                <a:spcPts val="0"/>
              </a:spcAft>
              <a:buSzPts val="1800"/>
              <a:buChar char="⚪"/>
              <a:defRPr/>
            </a:lvl3pPr>
            <a:lvl4pPr lvl="3" rtl="0" algn="l">
              <a:lnSpc>
                <a:spcPct val="80000"/>
              </a:lnSpc>
              <a:spcBef>
                <a:spcPts val="360"/>
              </a:spcBef>
              <a:spcAft>
                <a:spcPts val="0"/>
              </a:spcAft>
              <a:buSzPts val="1800"/>
              <a:buChar char="⚪"/>
              <a:defRPr/>
            </a:lvl4pPr>
            <a:lvl5pPr lvl="4" rtl="0" algn="l">
              <a:lnSpc>
                <a:spcPct val="80000"/>
              </a:lnSpc>
              <a:spcBef>
                <a:spcPts val="360"/>
              </a:spcBef>
              <a:spcAft>
                <a:spcPts val="0"/>
              </a:spcAft>
              <a:buSzPts val="1800"/>
              <a:buChar char="⚪"/>
              <a:defRPr/>
            </a:lvl5pPr>
            <a:lvl6pPr lvl="5" rtl="0" algn="l">
              <a:lnSpc>
                <a:spcPct val="80000"/>
              </a:lnSpc>
              <a:spcBef>
                <a:spcPts val="360"/>
              </a:spcBef>
              <a:spcAft>
                <a:spcPts val="0"/>
              </a:spcAft>
              <a:buSzPts val="1800"/>
              <a:buChar char="⚪"/>
              <a:defRPr/>
            </a:lvl6pPr>
            <a:lvl7pPr lvl="6" rtl="0" algn="l">
              <a:lnSpc>
                <a:spcPct val="80000"/>
              </a:lnSpc>
              <a:spcBef>
                <a:spcPts val="360"/>
              </a:spcBef>
              <a:spcAft>
                <a:spcPts val="0"/>
              </a:spcAft>
              <a:buSzPts val="1800"/>
              <a:buChar char="⚪"/>
              <a:defRPr/>
            </a:lvl7pPr>
            <a:lvl8pPr lvl="7" rtl="0" algn="l">
              <a:lnSpc>
                <a:spcPct val="80000"/>
              </a:lnSpc>
              <a:spcBef>
                <a:spcPts val="360"/>
              </a:spcBef>
              <a:spcAft>
                <a:spcPts val="0"/>
              </a:spcAft>
              <a:buSzPts val="1800"/>
              <a:buChar char="⚪"/>
              <a:defRPr/>
            </a:lvl8pPr>
            <a:lvl9pPr lvl="8" rtl="0" algn="l">
              <a:lnSpc>
                <a:spcPct val="80000"/>
              </a:lnSpc>
              <a:spcBef>
                <a:spcPts val="360"/>
              </a:spcBef>
              <a:spcAft>
                <a:spcPts val="0"/>
              </a:spcAft>
              <a:buSzPts val="1800"/>
              <a:buChar char="⚪"/>
              <a:defRPr/>
            </a:lvl9pPr>
          </a:lstStyle>
          <a:p/>
        </p:txBody>
      </p:sp>
      <p:sp>
        <p:nvSpPr>
          <p:cNvPr id="84" name="Google Shape;84;p17"/>
          <p:cNvSpPr txBox="1"/>
          <p:nvPr>
            <p:ph idx="12" type="sldNum"/>
          </p:nvPr>
        </p:nvSpPr>
        <p:spPr>
          <a:xfrm>
            <a:off x="0" y="1314450"/>
            <a:ext cx="1295400" cy="526200"/>
          </a:xfrm>
          <a:prstGeom prst="rect">
            <a:avLst/>
          </a:prstGeom>
          <a:noFill/>
          <a:ln>
            <a:noFill/>
          </a:ln>
        </p:spPr>
        <p:txBody>
          <a:bodyPr anchorCtr="0" anchor="ctr" bIns="45700" lIns="91425" spcFirstLastPara="1" rIns="91425" wrap="square" tIns="45700">
            <a:noAutofit/>
          </a:bodyPr>
          <a:lstStyle>
            <a:lvl1pPr indent="0" lvl="0" marL="0" marR="0" rtl="0" algn="ctr">
              <a:lnSpc>
                <a:spcPct val="80000"/>
              </a:lnSpc>
              <a:spcBef>
                <a:spcPts val="0"/>
              </a:spcBef>
              <a:spcAft>
                <a:spcPts val="0"/>
              </a:spcAft>
              <a:buClr>
                <a:schemeClr val="accent1"/>
              </a:buClr>
              <a:buSzPts val="2400"/>
              <a:buFont typeface="Noto Sans Symbols"/>
              <a:buNone/>
              <a:defRPr b="1" i="0" sz="2400" u="none">
                <a:solidFill>
                  <a:srgbClr val="FFFFFF"/>
                </a:solidFill>
                <a:latin typeface="Arial"/>
                <a:ea typeface="Arial"/>
                <a:cs typeface="Arial"/>
                <a:sym typeface="Arial"/>
              </a:defRPr>
            </a:lvl1pPr>
            <a:lvl2pPr indent="0" lvl="1" marL="0" marR="0" rtl="0" algn="ctr">
              <a:lnSpc>
                <a:spcPct val="80000"/>
              </a:lnSpc>
              <a:spcBef>
                <a:spcPts val="0"/>
              </a:spcBef>
              <a:spcAft>
                <a:spcPts val="0"/>
              </a:spcAft>
              <a:buClr>
                <a:schemeClr val="accent1"/>
              </a:buClr>
              <a:buSzPts val="2400"/>
              <a:buFont typeface="Noto Sans Symbols"/>
              <a:buNone/>
              <a:defRPr b="1" i="0" sz="2400" u="none">
                <a:solidFill>
                  <a:srgbClr val="FFFFFF"/>
                </a:solidFill>
                <a:latin typeface="Arial"/>
                <a:ea typeface="Arial"/>
                <a:cs typeface="Arial"/>
                <a:sym typeface="Arial"/>
              </a:defRPr>
            </a:lvl2pPr>
            <a:lvl3pPr indent="0" lvl="2" marL="0" marR="0" rtl="0" algn="ctr">
              <a:lnSpc>
                <a:spcPct val="80000"/>
              </a:lnSpc>
              <a:spcBef>
                <a:spcPts val="0"/>
              </a:spcBef>
              <a:spcAft>
                <a:spcPts val="0"/>
              </a:spcAft>
              <a:buClr>
                <a:schemeClr val="accent1"/>
              </a:buClr>
              <a:buSzPts val="2400"/>
              <a:buFont typeface="Noto Sans Symbols"/>
              <a:buNone/>
              <a:defRPr b="1" i="0" sz="2400" u="none">
                <a:solidFill>
                  <a:srgbClr val="FFFFFF"/>
                </a:solidFill>
                <a:latin typeface="Arial"/>
                <a:ea typeface="Arial"/>
                <a:cs typeface="Arial"/>
                <a:sym typeface="Arial"/>
              </a:defRPr>
            </a:lvl3pPr>
            <a:lvl4pPr indent="0" lvl="3" marL="0" marR="0" rtl="0" algn="ctr">
              <a:lnSpc>
                <a:spcPct val="80000"/>
              </a:lnSpc>
              <a:spcBef>
                <a:spcPts val="0"/>
              </a:spcBef>
              <a:spcAft>
                <a:spcPts val="0"/>
              </a:spcAft>
              <a:buClr>
                <a:schemeClr val="accent1"/>
              </a:buClr>
              <a:buSzPts val="2400"/>
              <a:buFont typeface="Noto Sans Symbols"/>
              <a:buNone/>
              <a:defRPr b="1" i="0" sz="2400" u="none">
                <a:solidFill>
                  <a:srgbClr val="FFFFFF"/>
                </a:solidFill>
                <a:latin typeface="Arial"/>
                <a:ea typeface="Arial"/>
                <a:cs typeface="Arial"/>
                <a:sym typeface="Arial"/>
              </a:defRPr>
            </a:lvl4pPr>
            <a:lvl5pPr indent="0" lvl="4" marL="0" marR="0" rtl="0" algn="ctr">
              <a:lnSpc>
                <a:spcPct val="80000"/>
              </a:lnSpc>
              <a:spcBef>
                <a:spcPts val="0"/>
              </a:spcBef>
              <a:spcAft>
                <a:spcPts val="0"/>
              </a:spcAft>
              <a:buClr>
                <a:schemeClr val="accent1"/>
              </a:buClr>
              <a:buSzPts val="2400"/>
              <a:buFont typeface="Noto Sans Symbols"/>
              <a:buNone/>
              <a:defRPr b="1" i="0" sz="2400" u="none">
                <a:solidFill>
                  <a:srgbClr val="FFFFFF"/>
                </a:solidFill>
                <a:latin typeface="Arial"/>
                <a:ea typeface="Arial"/>
                <a:cs typeface="Arial"/>
                <a:sym typeface="Arial"/>
              </a:defRPr>
            </a:lvl5pPr>
            <a:lvl6pPr indent="0" lvl="5" marL="0" marR="0" rtl="0" algn="ctr">
              <a:lnSpc>
                <a:spcPct val="80000"/>
              </a:lnSpc>
              <a:spcBef>
                <a:spcPts val="0"/>
              </a:spcBef>
              <a:spcAft>
                <a:spcPts val="0"/>
              </a:spcAft>
              <a:buClr>
                <a:schemeClr val="accent1"/>
              </a:buClr>
              <a:buSzPts val="2400"/>
              <a:buFont typeface="Noto Sans Symbols"/>
              <a:buNone/>
              <a:defRPr b="1" i="0" sz="2400" u="none">
                <a:solidFill>
                  <a:srgbClr val="FFFFFF"/>
                </a:solidFill>
                <a:latin typeface="Arial"/>
                <a:ea typeface="Arial"/>
                <a:cs typeface="Arial"/>
                <a:sym typeface="Arial"/>
              </a:defRPr>
            </a:lvl6pPr>
            <a:lvl7pPr indent="0" lvl="6" marL="0" marR="0" rtl="0" algn="ctr">
              <a:lnSpc>
                <a:spcPct val="80000"/>
              </a:lnSpc>
              <a:spcBef>
                <a:spcPts val="0"/>
              </a:spcBef>
              <a:spcAft>
                <a:spcPts val="0"/>
              </a:spcAft>
              <a:buClr>
                <a:schemeClr val="accent1"/>
              </a:buClr>
              <a:buSzPts val="2400"/>
              <a:buFont typeface="Noto Sans Symbols"/>
              <a:buNone/>
              <a:defRPr b="1" i="0" sz="2400" u="none">
                <a:solidFill>
                  <a:srgbClr val="FFFFFF"/>
                </a:solidFill>
                <a:latin typeface="Arial"/>
                <a:ea typeface="Arial"/>
                <a:cs typeface="Arial"/>
                <a:sym typeface="Arial"/>
              </a:defRPr>
            </a:lvl7pPr>
            <a:lvl8pPr indent="0" lvl="7" marL="0" marR="0" rtl="0" algn="ctr">
              <a:lnSpc>
                <a:spcPct val="80000"/>
              </a:lnSpc>
              <a:spcBef>
                <a:spcPts val="0"/>
              </a:spcBef>
              <a:spcAft>
                <a:spcPts val="0"/>
              </a:spcAft>
              <a:buClr>
                <a:schemeClr val="accent1"/>
              </a:buClr>
              <a:buSzPts val="2400"/>
              <a:buFont typeface="Noto Sans Symbols"/>
              <a:buNone/>
              <a:defRPr b="1" i="0" sz="2400" u="none">
                <a:solidFill>
                  <a:srgbClr val="FFFFFF"/>
                </a:solidFill>
                <a:latin typeface="Arial"/>
                <a:ea typeface="Arial"/>
                <a:cs typeface="Arial"/>
                <a:sym typeface="Arial"/>
              </a:defRPr>
            </a:lvl8pPr>
            <a:lvl9pPr indent="0" lvl="8" marL="0" marR="0" rtl="0" algn="ctr">
              <a:lnSpc>
                <a:spcPct val="80000"/>
              </a:lnSpc>
              <a:spcBef>
                <a:spcPts val="0"/>
              </a:spcBef>
              <a:spcAft>
                <a:spcPts val="0"/>
              </a:spcAft>
              <a:buClr>
                <a:schemeClr val="accent1"/>
              </a:buClr>
              <a:buSzPts val="2400"/>
              <a:buFont typeface="Noto Sans Symbols"/>
              <a:buNone/>
              <a:defRPr b="1" i="0" sz="2400" u="none">
                <a:solidFill>
                  <a:srgbClr val="FFFFFF"/>
                </a:solidFill>
                <a:latin typeface="Arial"/>
                <a:ea typeface="Arial"/>
                <a:cs typeface="Arial"/>
                <a:sym typeface="Arial"/>
              </a:defRPr>
            </a:lvl9pPr>
          </a:lstStyle>
          <a:p>
            <a:pPr indent="-152400" lvl="0" marL="0" rtl="0" algn="ctr">
              <a:spcBef>
                <a:spcPts val="0"/>
              </a:spcBef>
              <a:spcAft>
                <a:spcPts val="0"/>
              </a:spcAft>
              <a:buClr>
                <a:schemeClr val="accent1"/>
              </a:buClr>
              <a:buSzPts val="2400"/>
              <a:buFont typeface="Noto Sans Symbols"/>
              <a:buChar char="⚪"/>
            </a:pPr>
            <a:fld id="{00000000-1234-1234-1234-123412341234}" type="slidenum">
              <a:rPr lang="en"/>
              <a:t>‹#›</a:t>
            </a:fld>
            <a:endParaRPr/>
          </a:p>
        </p:txBody>
      </p:sp>
      <p:sp>
        <p:nvSpPr>
          <p:cNvPr id="85" name="Google Shape;85;p17"/>
          <p:cNvSpPr txBox="1"/>
          <p:nvPr>
            <p:ph idx="11" type="ftr"/>
          </p:nvPr>
        </p:nvSpPr>
        <p:spPr>
          <a:xfrm>
            <a:off x="609600" y="4686300"/>
            <a:ext cx="5421300" cy="273900"/>
          </a:xfrm>
          <a:prstGeom prst="rect">
            <a:avLst/>
          </a:prstGeom>
          <a:noFill/>
          <a:ln>
            <a:noFill/>
          </a:ln>
        </p:spPr>
        <p:txBody>
          <a:bodyPr anchorCtr="0" anchor="ctr" bIns="45700" lIns="91425" spcFirstLastPara="1" rIns="91425" wrap="square" tIns="45700"/>
          <a:lstStyle>
            <a:lvl1pPr lvl="0" rtl="0" algn="l">
              <a:lnSpc>
                <a:spcPct val="80000"/>
              </a:lnSpc>
              <a:spcBef>
                <a:spcPts val="360"/>
              </a:spcBef>
              <a:spcAft>
                <a:spcPts val="0"/>
              </a:spcAft>
              <a:buSzPts val="1800"/>
              <a:buChar char="⚪"/>
              <a:defRPr/>
            </a:lvl1pPr>
            <a:lvl2pPr lvl="1" rtl="0" algn="l">
              <a:lnSpc>
                <a:spcPct val="80000"/>
              </a:lnSpc>
              <a:spcBef>
                <a:spcPts val="360"/>
              </a:spcBef>
              <a:spcAft>
                <a:spcPts val="0"/>
              </a:spcAft>
              <a:buSzPts val="1800"/>
              <a:buChar char="⚪"/>
              <a:defRPr/>
            </a:lvl2pPr>
            <a:lvl3pPr lvl="2" rtl="0" algn="l">
              <a:lnSpc>
                <a:spcPct val="80000"/>
              </a:lnSpc>
              <a:spcBef>
                <a:spcPts val="360"/>
              </a:spcBef>
              <a:spcAft>
                <a:spcPts val="0"/>
              </a:spcAft>
              <a:buSzPts val="1800"/>
              <a:buChar char="⚪"/>
              <a:defRPr/>
            </a:lvl3pPr>
            <a:lvl4pPr lvl="3" rtl="0" algn="l">
              <a:lnSpc>
                <a:spcPct val="80000"/>
              </a:lnSpc>
              <a:spcBef>
                <a:spcPts val="360"/>
              </a:spcBef>
              <a:spcAft>
                <a:spcPts val="0"/>
              </a:spcAft>
              <a:buSzPts val="1800"/>
              <a:buChar char="⚪"/>
              <a:defRPr/>
            </a:lvl4pPr>
            <a:lvl5pPr lvl="4" rtl="0" algn="l">
              <a:lnSpc>
                <a:spcPct val="80000"/>
              </a:lnSpc>
              <a:spcBef>
                <a:spcPts val="360"/>
              </a:spcBef>
              <a:spcAft>
                <a:spcPts val="0"/>
              </a:spcAft>
              <a:buSzPts val="1800"/>
              <a:buChar char="⚪"/>
              <a:defRPr/>
            </a:lvl5pPr>
            <a:lvl6pPr lvl="5" rtl="0" algn="l">
              <a:lnSpc>
                <a:spcPct val="80000"/>
              </a:lnSpc>
              <a:spcBef>
                <a:spcPts val="360"/>
              </a:spcBef>
              <a:spcAft>
                <a:spcPts val="0"/>
              </a:spcAft>
              <a:buSzPts val="1800"/>
              <a:buChar char="⚪"/>
              <a:defRPr/>
            </a:lvl6pPr>
            <a:lvl7pPr lvl="6" rtl="0" algn="l">
              <a:lnSpc>
                <a:spcPct val="80000"/>
              </a:lnSpc>
              <a:spcBef>
                <a:spcPts val="360"/>
              </a:spcBef>
              <a:spcAft>
                <a:spcPts val="0"/>
              </a:spcAft>
              <a:buSzPts val="1800"/>
              <a:buChar char="⚪"/>
              <a:defRPr/>
            </a:lvl7pPr>
            <a:lvl8pPr lvl="7" rtl="0" algn="l">
              <a:lnSpc>
                <a:spcPct val="80000"/>
              </a:lnSpc>
              <a:spcBef>
                <a:spcPts val="360"/>
              </a:spcBef>
              <a:spcAft>
                <a:spcPts val="0"/>
              </a:spcAft>
              <a:buSzPts val="1800"/>
              <a:buChar char="⚪"/>
              <a:defRPr/>
            </a:lvl8pPr>
            <a:lvl9pPr lvl="8" rtl="0" algn="l">
              <a:lnSpc>
                <a:spcPct val="80000"/>
              </a:lnSpc>
              <a:spcBef>
                <a:spcPts val="36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5" name="Shape 95"/>
        <p:cNvGrpSpPr/>
        <p:nvPr/>
      </p:nvGrpSpPr>
      <p:grpSpPr>
        <a:xfrm>
          <a:off x="0" y="0"/>
          <a:ext cx="0" cy="0"/>
          <a:chOff x="0" y="0"/>
          <a:chExt cx="0" cy="0"/>
        </a:xfrm>
      </p:grpSpPr>
      <p:sp>
        <p:nvSpPr>
          <p:cNvPr id="96" name="Google Shape;96;p19"/>
          <p:cNvSpPr txBox="1"/>
          <p:nvPr>
            <p:ph type="title"/>
          </p:nvPr>
        </p:nvSpPr>
        <p:spPr>
          <a:xfrm>
            <a:off x="612648" y="171450"/>
            <a:ext cx="8153400" cy="7428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19"/>
          <p:cNvSpPr txBox="1"/>
          <p:nvPr>
            <p:ph idx="1" type="body"/>
          </p:nvPr>
        </p:nvSpPr>
        <p:spPr>
          <a:xfrm>
            <a:off x="612648" y="1200150"/>
            <a:ext cx="8153400" cy="3372000"/>
          </a:xfrm>
          <a:prstGeom prst="rect">
            <a:avLst/>
          </a:prstGeom>
          <a:noFill/>
          <a:ln>
            <a:noFill/>
          </a:ln>
        </p:spPr>
        <p:txBody>
          <a:bodyPr anchorCtr="0" anchor="t" bIns="45700" lIns="91425" spcFirstLastPara="1" rIns="91425" wrap="square" tIns="45700"/>
          <a:lstStyle>
            <a:lvl1pPr indent="-297180" lvl="0" marL="457200" rtl="0" algn="l">
              <a:spcBef>
                <a:spcPts val="700"/>
              </a:spcBef>
              <a:spcAft>
                <a:spcPts val="0"/>
              </a:spcAft>
              <a:buSzPts val="1080"/>
              <a:buChar char="◻"/>
              <a:defRPr/>
            </a:lvl1pPr>
            <a:lvl2pPr indent="-308610" lvl="1" marL="914400" rtl="0" algn="l">
              <a:spcBef>
                <a:spcPts val="550"/>
              </a:spcBef>
              <a:spcAft>
                <a:spcPts val="0"/>
              </a:spcAft>
              <a:buSzPts val="1260"/>
              <a:buChar char="🞑"/>
              <a:defRPr/>
            </a:lvl2pPr>
            <a:lvl3pPr indent="-314325" lvl="2" marL="1371600" rtl="0" algn="l">
              <a:spcBef>
                <a:spcPts val="500"/>
              </a:spcBef>
              <a:spcAft>
                <a:spcPts val="0"/>
              </a:spcAft>
              <a:buSzPts val="1350"/>
              <a:buChar char="■"/>
              <a:defRPr/>
            </a:lvl3pPr>
            <a:lvl4pPr indent="-314325" lvl="3" marL="1828800" rtl="0" algn="l">
              <a:spcBef>
                <a:spcPts val="400"/>
              </a:spcBef>
              <a:spcAft>
                <a:spcPts val="0"/>
              </a:spcAft>
              <a:buSzPts val="1350"/>
              <a:buChar char="■"/>
              <a:defRPr/>
            </a:lvl4pPr>
            <a:lvl5pPr indent="-302895" lvl="4" marL="2286000" rtl="0" algn="l">
              <a:spcBef>
                <a:spcPts val="400"/>
              </a:spcBef>
              <a:spcAft>
                <a:spcPts val="0"/>
              </a:spcAft>
              <a:buSzPts val="117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98" name="Google Shape;98;p19"/>
          <p:cNvSpPr txBox="1"/>
          <p:nvPr>
            <p:ph idx="10" type="dt"/>
          </p:nvPr>
        </p:nvSpPr>
        <p:spPr>
          <a:xfrm>
            <a:off x="6096000" y="4686300"/>
            <a:ext cx="2667000" cy="273900"/>
          </a:xfrm>
          <a:prstGeom prst="rect">
            <a:avLst/>
          </a:prstGeom>
          <a:noFill/>
          <a:ln>
            <a:noFill/>
          </a:ln>
        </p:spPr>
        <p:txBody>
          <a:bodyPr anchorCtr="0" anchor="ctr" bIns="45700" lIns="91425" spcFirstLastPara="1" rIns="91425" wrap="square" tIns="45700"/>
          <a:lstStyle>
            <a:lvl1pPr lvl="0" rtl="0" algn="l">
              <a:lnSpc>
                <a:spcPct val="80000"/>
              </a:lnSpc>
              <a:spcBef>
                <a:spcPts val="360"/>
              </a:spcBef>
              <a:spcAft>
                <a:spcPts val="0"/>
              </a:spcAft>
              <a:buSzPts val="1800"/>
              <a:buChar char="⚪"/>
              <a:defRPr/>
            </a:lvl1pPr>
            <a:lvl2pPr lvl="1" rtl="0" algn="l">
              <a:lnSpc>
                <a:spcPct val="80000"/>
              </a:lnSpc>
              <a:spcBef>
                <a:spcPts val="360"/>
              </a:spcBef>
              <a:spcAft>
                <a:spcPts val="0"/>
              </a:spcAft>
              <a:buSzPts val="1800"/>
              <a:buChar char="⚪"/>
              <a:defRPr/>
            </a:lvl2pPr>
            <a:lvl3pPr lvl="2" rtl="0" algn="l">
              <a:lnSpc>
                <a:spcPct val="80000"/>
              </a:lnSpc>
              <a:spcBef>
                <a:spcPts val="360"/>
              </a:spcBef>
              <a:spcAft>
                <a:spcPts val="0"/>
              </a:spcAft>
              <a:buSzPts val="1800"/>
              <a:buChar char="⚪"/>
              <a:defRPr/>
            </a:lvl3pPr>
            <a:lvl4pPr lvl="3" rtl="0" algn="l">
              <a:lnSpc>
                <a:spcPct val="80000"/>
              </a:lnSpc>
              <a:spcBef>
                <a:spcPts val="360"/>
              </a:spcBef>
              <a:spcAft>
                <a:spcPts val="0"/>
              </a:spcAft>
              <a:buSzPts val="1800"/>
              <a:buChar char="⚪"/>
              <a:defRPr/>
            </a:lvl4pPr>
            <a:lvl5pPr lvl="4" rtl="0" algn="l">
              <a:lnSpc>
                <a:spcPct val="80000"/>
              </a:lnSpc>
              <a:spcBef>
                <a:spcPts val="360"/>
              </a:spcBef>
              <a:spcAft>
                <a:spcPts val="0"/>
              </a:spcAft>
              <a:buSzPts val="1800"/>
              <a:buChar char="⚪"/>
              <a:defRPr/>
            </a:lvl5pPr>
            <a:lvl6pPr lvl="5" rtl="0" algn="l">
              <a:lnSpc>
                <a:spcPct val="80000"/>
              </a:lnSpc>
              <a:spcBef>
                <a:spcPts val="360"/>
              </a:spcBef>
              <a:spcAft>
                <a:spcPts val="0"/>
              </a:spcAft>
              <a:buSzPts val="1800"/>
              <a:buChar char="⚪"/>
              <a:defRPr/>
            </a:lvl6pPr>
            <a:lvl7pPr lvl="6" rtl="0" algn="l">
              <a:lnSpc>
                <a:spcPct val="80000"/>
              </a:lnSpc>
              <a:spcBef>
                <a:spcPts val="360"/>
              </a:spcBef>
              <a:spcAft>
                <a:spcPts val="0"/>
              </a:spcAft>
              <a:buSzPts val="1800"/>
              <a:buChar char="⚪"/>
              <a:defRPr/>
            </a:lvl7pPr>
            <a:lvl8pPr lvl="7" rtl="0" algn="l">
              <a:lnSpc>
                <a:spcPct val="80000"/>
              </a:lnSpc>
              <a:spcBef>
                <a:spcPts val="360"/>
              </a:spcBef>
              <a:spcAft>
                <a:spcPts val="0"/>
              </a:spcAft>
              <a:buSzPts val="1800"/>
              <a:buChar char="⚪"/>
              <a:defRPr/>
            </a:lvl8pPr>
            <a:lvl9pPr lvl="8" rtl="0" algn="l">
              <a:lnSpc>
                <a:spcPct val="80000"/>
              </a:lnSpc>
              <a:spcBef>
                <a:spcPts val="360"/>
              </a:spcBef>
              <a:spcAft>
                <a:spcPts val="0"/>
              </a:spcAft>
              <a:buSzPts val="1800"/>
              <a:buChar char="⚪"/>
              <a:defRPr/>
            </a:lvl9pPr>
          </a:lstStyle>
          <a:p/>
        </p:txBody>
      </p:sp>
      <p:sp>
        <p:nvSpPr>
          <p:cNvPr id="99" name="Google Shape;99;p19"/>
          <p:cNvSpPr txBox="1"/>
          <p:nvPr>
            <p:ph idx="11" type="ftr"/>
          </p:nvPr>
        </p:nvSpPr>
        <p:spPr>
          <a:xfrm>
            <a:off x="609600" y="4686300"/>
            <a:ext cx="5421300" cy="273900"/>
          </a:xfrm>
          <a:prstGeom prst="rect">
            <a:avLst/>
          </a:prstGeom>
          <a:noFill/>
          <a:ln>
            <a:noFill/>
          </a:ln>
        </p:spPr>
        <p:txBody>
          <a:bodyPr anchorCtr="0" anchor="ctr" bIns="45700" lIns="91425" spcFirstLastPara="1" rIns="91425" wrap="square" tIns="45700"/>
          <a:lstStyle>
            <a:lvl1pPr lvl="0" rtl="0" algn="l">
              <a:lnSpc>
                <a:spcPct val="80000"/>
              </a:lnSpc>
              <a:spcBef>
                <a:spcPts val="360"/>
              </a:spcBef>
              <a:spcAft>
                <a:spcPts val="0"/>
              </a:spcAft>
              <a:buSzPts val="1800"/>
              <a:buChar char="⚪"/>
              <a:defRPr/>
            </a:lvl1pPr>
            <a:lvl2pPr lvl="1" rtl="0" algn="l">
              <a:lnSpc>
                <a:spcPct val="80000"/>
              </a:lnSpc>
              <a:spcBef>
                <a:spcPts val="360"/>
              </a:spcBef>
              <a:spcAft>
                <a:spcPts val="0"/>
              </a:spcAft>
              <a:buSzPts val="1800"/>
              <a:buChar char="⚪"/>
              <a:defRPr/>
            </a:lvl2pPr>
            <a:lvl3pPr lvl="2" rtl="0" algn="l">
              <a:lnSpc>
                <a:spcPct val="80000"/>
              </a:lnSpc>
              <a:spcBef>
                <a:spcPts val="360"/>
              </a:spcBef>
              <a:spcAft>
                <a:spcPts val="0"/>
              </a:spcAft>
              <a:buSzPts val="1800"/>
              <a:buChar char="⚪"/>
              <a:defRPr/>
            </a:lvl3pPr>
            <a:lvl4pPr lvl="3" rtl="0" algn="l">
              <a:lnSpc>
                <a:spcPct val="80000"/>
              </a:lnSpc>
              <a:spcBef>
                <a:spcPts val="360"/>
              </a:spcBef>
              <a:spcAft>
                <a:spcPts val="0"/>
              </a:spcAft>
              <a:buSzPts val="1800"/>
              <a:buChar char="⚪"/>
              <a:defRPr/>
            </a:lvl4pPr>
            <a:lvl5pPr lvl="4" rtl="0" algn="l">
              <a:lnSpc>
                <a:spcPct val="80000"/>
              </a:lnSpc>
              <a:spcBef>
                <a:spcPts val="360"/>
              </a:spcBef>
              <a:spcAft>
                <a:spcPts val="0"/>
              </a:spcAft>
              <a:buSzPts val="1800"/>
              <a:buChar char="⚪"/>
              <a:defRPr/>
            </a:lvl5pPr>
            <a:lvl6pPr lvl="5" rtl="0" algn="l">
              <a:lnSpc>
                <a:spcPct val="80000"/>
              </a:lnSpc>
              <a:spcBef>
                <a:spcPts val="360"/>
              </a:spcBef>
              <a:spcAft>
                <a:spcPts val="0"/>
              </a:spcAft>
              <a:buSzPts val="1800"/>
              <a:buChar char="⚪"/>
              <a:defRPr/>
            </a:lvl6pPr>
            <a:lvl7pPr lvl="6" rtl="0" algn="l">
              <a:lnSpc>
                <a:spcPct val="80000"/>
              </a:lnSpc>
              <a:spcBef>
                <a:spcPts val="360"/>
              </a:spcBef>
              <a:spcAft>
                <a:spcPts val="0"/>
              </a:spcAft>
              <a:buSzPts val="1800"/>
              <a:buChar char="⚪"/>
              <a:defRPr/>
            </a:lvl7pPr>
            <a:lvl8pPr lvl="7" rtl="0" algn="l">
              <a:lnSpc>
                <a:spcPct val="80000"/>
              </a:lnSpc>
              <a:spcBef>
                <a:spcPts val="360"/>
              </a:spcBef>
              <a:spcAft>
                <a:spcPts val="0"/>
              </a:spcAft>
              <a:buSzPts val="1800"/>
              <a:buChar char="⚪"/>
              <a:defRPr/>
            </a:lvl8pPr>
            <a:lvl9pPr lvl="8" rtl="0" algn="l">
              <a:lnSpc>
                <a:spcPct val="80000"/>
              </a:lnSpc>
              <a:spcBef>
                <a:spcPts val="360"/>
              </a:spcBef>
              <a:spcAft>
                <a:spcPts val="0"/>
              </a:spcAft>
              <a:buSzPts val="1800"/>
              <a:buChar char="⚪"/>
              <a:defRPr/>
            </a:lvl9pPr>
          </a:lstStyle>
          <a:p/>
        </p:txBody>
      </p:sp>
      <p:sp>
        <p:nvSpPr>
          <p:cNvPr id="100" name="Google Shape;100;p19"/>
          <p:cNvSpPr txBox="1"/>
          <p:nvPr>
            <p:ph idx="12" type="sldNum"/>
          </p:nvPr>
        </p:nvSpPr>
        <p:spPr>
          <a:xfrm>
            <a:off x="0" y="953690"/>
            <a:ext cx="533400" cy="183300"/>
          </a:xfrm>
          <a:prstGeom prst="rect">
            <a:avLst/>
          </a:prstGeom>
          <a:noFill/>
          <a:ln>
            <a:noFill/>
          </a:ln>
        </p:spPr>
        <p:txBody>
          <a:bodyPr anchorCtr="0" anchor="ctr" bIns="45700" lIns="91425" spcFirstLastPara="1" rIns="91425" wrap="square" tIns="45700">
            <a:noAutofit/>
          </a:bodyPr>
          <a:lstStyle>
            <a:lvl1pPr indent="0" lvl="0"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1pPr>
            <a:lvl2pPr indent="0" lvl="1"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2pPr>
            <a:lvl3pPr indent="0" lvl="2"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3pPr>
            <a:lvl4pPr indent="0" lvl="3"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4pPr>
            <a:lvl5pPr indent="0" lvl="4"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5pPr>
            <a:lvl6pPr indent="0" lvl="5"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6pPr>
            <a:lvl7pPr indent="0" lvl="6"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7pPr>
            <a:lvl8pPr indent="0" lvl="7"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8pPr>
            <a:lvl9pPr indent="0" lvl="8"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9pPr>
          </a:lstStyle>
          <a:p>
            <a:pPr indent="-88900" lvl="0" marL="0" rtl="0" algn="ctr">
              <a:spcBef>
                <a:spcPts val="0"/>
              </a:spcBef>
              <a:spcAft>
                <a:spcPts val="0"/>
              </a:spcAft>
              <a:buClr>
                <a:schemeClr val="accent1"/>
              </a:buClr>
              <a:buSzPts val="1400"/>
              <a:buFont typeface="Noto Sans Symbols"/>
              <a:buChar char="⚪"/>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01" name="Shape 101"/>
        <p:cNvGrpSpPr/>
        <p:nvPr/>
      </p:nvGrpSpPr>
      <p:grpSpPr>
        <a:xfrm>
          <a:off x="0" y="0"/>
          <a:ext cx="0" cy="0"/>
          <a:chOff x="0" y="0"/>
          <a:chExt cx="0" cy="0"/>
        </a:xfrm>
      </p:grpSpPr>
      <p:sp>
        <p:nvSpPr>
          <p:cNvPr id="102" name="Google Shape;102;p20"/>
          <p:cNvSpPr txBox="1"/>
          <p:nvPr>
            <p:ph type="title"/>
          </p:nvPr>
        </p:nvSpPr>
        <p:spPr>
          <a:xfrm>
            <a:off x="609600" y="171450"/>
            <a:ext cx="8153400" cy="7428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20"/>
          <p:cNvSpPr txBox="1"/>
          <p:nvPr>
            <p:ph idx="1" type="body"/>
          </p:nvPr>
        </p:nvSpPr>
        <p:spPr>
          <a:xfrm rot="5400000">
            <a:off x="2992225" y="-1179300"/>
            <a:ext cx="3394500" cy="8153400"/>
          </a:xfrm>
          <a:prstGeom prst="rect">
            <a:avLst/>
          </a:prstGeom>
          <a:noFill/>
          <a:ln>
            <a:noFill/>
          </a:ln>
        </p:spPr>
        <p:txBody>
          <a:bodyPr anchorCtr="0" anchor="t" bIns="45700" lIns="91425" spcFirstLastPara="1" rIns="91425" wrap="square" tIns="45700"/>
          <a:lstStyle>
            <a:lvl1pPr indent="-297180" lvl="0" marL="457200" rtl="0" algn="l">
              <a:spcBef>
                <a:spcPts val="700"/>
              </a:spcBef>
              <a:spcAft>
                <a:spcPts val="0"/>
              </a:spcAft>
              <a:buSzPts val="1080"/>
              <a:buChar char="◻"/>
              <a:defRPr/>
            </a:lvl1pPr>
            <a:lvl2pPr indent="-308610" lvl="1" marL="914400" rtl="0" algn="l">
              <a:spcBef>
                <a:spcPts val="550"/>
              </a:spcBef>
              <a:spcAft>
                <a:spcPts val="0"/>
              </a:spcAft>
              <a:buSzPts val="1260"/>
              <a:buChar char="🞑"/>
              <a:defRPr/>
            </a:lvl2pPr>
            <a:lvl3pPr indent="-314325" lvl="2" marL="1371600" rtl="0" algn="l">
              <a:spcBef>
                <a:spcPts val="500"/>
              </a:spcBef>
              <a:spcAft>
                <a:spcPts val="0"/>
              </a:spcAft>
              <a:buSzPts val="1350"/>
              <a:buChar char="■"/>
              <a:defRPr/>
            </a:lvl3pPr>
            <a:lvl4pPr indent="-314325" lvl="3" marL="1828800" rtl="0" algn="l">
              <a:spcBef>
                <a:spcPts val="400"/>
              </a:spcBef>
              <a:spcAft>
                <a:spcPts val="0"/>
              </a:spcAft>
              <a:buSzPts val="1350"/>
              <a:buChar char="■"/>
              <a:defRPr/>
            </a:lvl4pPr>
            <a:lvl5pPr indent="-302895" lvl="4" marL="2286000" rtl="0" algn="l">
              <a:spcBef>
                <a:spcPts val="400"/>
              </a:spcBef>
              <a:spcAft>
                <a:spcPts val="0"/>
              </a:spcAft>
              <a:buSzPts val="117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104" name="Google Shape;104;p20"/>
          <p:cNvSpPr txBox="1"/>
          <p:nvPr>
            <p:ph idx="10" type="dt"/>
          </p:nvPr>
        </p:nvSpPr>
        <p:spPr>
          <a:xfrm>
            <a:off x="6096000" y="4686300"/>
            <a:ext cx="2667000" cy="273900"/>
          </a:xfrm>
          <a:prstGeom prst="rect">
            <a:avLst/>
          </a:prstGeom>
          <a:noFill/>
          <a:ln>
            <a:noFill/>
          </a:ln>
        </p:spPr>
        <p:txBody>
          <a:bodyPr anchorCtr="0" anchor="ctr" bIns="45700" lIns="91425" spcFirstLastPara="1" rIns="91425" wrap="square" tIns="45700"/>
          <a:lstStyle>
            <a:lvl1pPr lvl="0" rtl="0" algn="l">
              <a:lnSpc>
                <a:spcPct val="80000"/>
              </a:lnSpc>
              <a:spcBef>
                <a:spcPts val="360"/>
              </a:spcBef>
              <a:spcAft>
                <a:spcPts val="0"/>
              </a:spcAft>
              <a:buSzPts val="1800"/>
              <a:buChar char="⚪"/>
              <a:defRPr/>
            </a:lvl1pPr>
            <a:lvl2pPr lvl="1" rtl="0" algn="l">
              <a:lnSpc>
                <a:spcPct val="80000"/>
              </a:lnSpc>
              <a:spcBef>
                <a:spcPts val="360"/>
              </a:spcBef>
              <a:spcAft>
                <a:spcPts val="0"/>
              </a:spcAft>
              <a:buSzPts val="1800"/>
              <a:buChar char="⚪"/>
              <a:defRPr/>
            </a:lvl2pPr>
            <a:lvl3pPr lvl="2" rtl="0" algn="l">
              <a:lnSpc>
                <a:spcPct val="80000"/>
              </a:lnSpc>
              <a:spcBef>
                <a:spcPts val="360"/>
              </a:spcBef>
              <a:spcAft>
                <a:spcPts val="0"/>
              </a:spcAft>
              <a:buSzPts val="1800"/>
              <a:buChar char="⚪"/>
              <a:defRPr/>
            </a:lvl3pPr>
            <a:lvl4pPr lvl="3" rtl="0" algn="l">
              <a:lnSpc>
                <a:spcPct val="80000"/>
              </a:lnSpc>
              <a:spcBef>
                <a:spcPts val="360"/>
              </a:spcBef>
              <a:spcAft>
                <a:spcPts val="0"/>
              </a:spcAft>
              <a:buSzPts val="1800"/>
              <a:buChar char="⚪"/>
              <a:defRPr/>
            </a:lvl4pPr>
            <a:lvl5pPr lvl="4" rtl="0" algn="l">
              <a:lnSpc>
                <a:spcPct val="80000"/>
              </a:lnSpc>
              <a:spcBef>
                <a:spcPts val="360"/>
              </a:spcBef>
              <a:spcAft>
                <a:spcPts val="0"/>
              </a:spcAft>
              <a:buSzPts val="1800"/>
              <a:buChar char="⚪"/>
              <a:defRPr/>
            </a:lvl5pPr>
            <a:lvl6pPr lvl="5" rtl="0" algn="l">
              <a:lnSpc>
                <a:spcPct val="80000"/>
              </a:lnSpc>
              <a:spcBef>
                <a:spcPts val="360"/>
              </a:spcBef>
              <a:spcAft>
                <a:spcPts val="0"/>
              </a:spcAft>
              <a:buSzPts val="1800"/>
              <a:buChar char="⚪"/>
              <a:defRPr/>
            </a:lvl6pPr>
            <a:lvl7pPr lvl="6" rtl="0" algn="l">
              <a:lnSpc>
                <a:spcPct val="80000"/>
              </a:lnSpc>
              <a:spcBef>
                <a:spcPts val="360"/>
              </a:spcBef>
              <a:spcAft>
                <a:spcPts val="0"/>
              </a:spcAft>
              <a:buSzPts val="1800"/>
              <a:buChar char="⚪"/>
              <a:defRPr/>
            </a:lvl7pPr>
            <a:lvl8pPr lvl="7" rtl="0" algn="l">
              <a:lnSpc>
                <a:spcPct val="80000"/>
              </a:lnSpc>
              <a:spcBef>
                <a:spcPts val="360"/>
              </a:spcBef>
              <a:spcAft>
                <a:spcPts val="0"/>
              </a:spcAft>
              <a:buSzPts val="1800"/>
              <a:buChar char="⚪"/>
              <a:defRPr/>
            </a:lvl8pPr>
            <a:lvl9pPr lvl="8" rtl="0" algn="l">
              <a:lnSpc>
                <a:spcPct val="80000"/>
              </a:lnSpc>
              <a:spcBef>
                <a:spcPts val="360"/>
              </a:spcBef>
              <a:spcAft>
                <a:spcPts val="0"/>
              </a:spcAft>
              <a:buSzPts val="1800"/>
              <a:buChar char="⚪"/>
              <a:defRPr/>
            </a:lvl9pPr>
          </a:lstStyle>
          <a:p/>
        </p:txBody>
      </p:sp>
      <p:sp>
        <p:nvSpPr>
          <p:cNvPr id="105" name="Google Shape;105;p20"/>
          <p:cNvSpPr txBox="1"/>
          <p:nvPr>
            <p:ph idx="11" type="ftr"/>
          </p:nvPr>
        </p:nvSpPr>
        <p:spPr>
          <a:xfrm>
            <a:off x="609600" y="4686300"/>
            <a:ext cx="5421300" cy="273900"/>
          </a:xfrm>
          <a:prstGeom prst="rect">
            <a:avLst/>
          </a:prstGeom>
          <a:noFill/>
          <a:ln>
            <a:noFill/>
          </a:ln>
        </p:spPr>
        <p:txBody>
          <a:bodyPr anchorCtr="0" anchor="ctr" bIns="45700" lIns="91425" spcFirstLastPara="1" rIns="91425" wrap="square" tIns="45700"/>
          <a:lstStyle>
            <a:lvl1pPr lvl="0" rtl="0" algn="l">
              <a:lnSpc>
                <a:spcPct val="80000"/>
              </a:lnSpc>
              <a:spcBef>
                <a:spcPts val="360"/>
              </a:spcBef>
              <a:spcAft>
                <a:spcPts val="0"/>
              </a:spcAft>
              <a:buSzPts val="1800"/>
              <a:buChar char="⚪"/>
              <a:defRPr/>
            </a:lvl1pPr>
            <a:lvl2pPr lvl="1" rtl="0" algn="l">
              <a:lnSpc>
                <a:spcPct val="80000"/>
              </a:lnSpc>
              <a:spcBef>
                <a:spcPts val="360"/>
              </a:spcBef>
              <a:spcAft>
                <a:spcPts val="0"/>
              </a:spcAft>
              <a:buSzPts val="1800"/>
              <a:buChar char="⚪"/>
              <a:defRPr/>
            </a:lvl2pPr>
            <a:lvl3pPr lvl="2" rtl="0" algn="l">
              <a:lnSpc>
                <a:spcPct val="80000"/>
              </a:lnSpc>
              <a:spcBef>
                <a:spcPts val="360"/>
              </a:spcBef>
              <a:spcAft>
                <a:spcPts val="0"/>
              </a:spcAft>
              <a:buSzPts val="1800"/>
              <a:buChar char="⚪"/>
              <a:defRPr/>
            </a:lvl3pPr>
            <a:lvl4pPr lvl="3" rtl="0" algn="l">
              <a:lnSpc>
                <a:spcPct val="80000"/>
              </a:lnSpc>
              <a:spcBef>
                <a:spcPts val="360"/>
              </a:spcBef>
              <a:spcAft>
                <a:spcPts val="0"/>
              </a:spcAft>
              <a:buSzPts val="1800"/>
              <a:buChar char="⚪"/>
              <a:defRPr/>
            </a:lvl4pPr>
            <a:lvl5pPr lvl="4" rtl="0" algn="l">
              <a:lnSpc>
                <a:spcPct val="80000"/>
              </a:lnSpc>
              <a:spcBef>
                <a:spcPts val="360"/>
              </a:spcBef>
              <a:spcAft>
                <a:spcPts val="0"/>
              </a:spcAft>
              <a:buSzPts val="1800"/>
              <a:buChar char="⚪"/>
              <a:defRPr/>
            </a:lvl5pPr>
            <a:lvl6pPr lvl="5" rtl="0" algn="l">
              <a:lnSpc>
                <a:spcPct val="80000"/>
              </a:lnSpc>
              <a:spcBef>
                <a:spcPts val="360"/>
              </a:spcBef>
              <a:spcAft>
                <a:spcPts val="0"/>
              </a:spcAft>
              <a:buSzPts val="1800"/>
              <a:buChar char="⚪"/>
              <a:defRPr/>
            </a:lvl6pPr>
            <a:lvl7pPr lvl="6" rtl="0" algn="l">
              <a:lnSpc>
                <a:spcPct val="80000"/>
              </a:lnSpc>
              <a:spcBef>
                <a:spcPts val="360"/>
              </a:spcBef>
              <a:spcAft>
                <a:spcPts val="0"/>
              </a:spcAft>
              <a:buSzPts val="1800"/>
              <a:buChar char="⚪"/>
              <a:defRPr/>
            </a:lvl7pPr>
            <a:lvl8pPr lvl="7" rtl="0" algn="l">
              <a:lnSpc>
                <a:spcPct val="80000"/>
              </a:lnSpc>
              <a:spcBef>
                <a:spcPts val="360"/>
              </a:spcBef>
              <a:spcAft>
                <a:spcPts val="0"/>
              </a:spcAft>
              <a:buSzPts val="1800"/>
              <a:buChar char="⚪"/>
              <a:defRPr/>
            </a:lvl8pPr>
            <a:lvl9pPr lvl="8" rtl="0" algn="l">
              <a:lnSpc>
                <a:spcPct val="80000"/>
              </a:lnSpc>
              <a:spcBef>
                <a:spcPts val="360"/>
              </a:spcBef>
              <a:spcAft>
                <a:spcPts val="0"/>
              </a:spcAft>
              <a:buSzPts val="1800"/>
              <a:buChar char="⚪"/>
              <a:defRPr/>
            </a:lvl9pPr>
          </a:lstStyle>
          <a:p/>
        </p:txBody>
      </p:sp>
      <p:sp>
        <p:nvSpPr>
          <p:cNvPr id="106" name="Google Shape;106;p20"/>
          <p:cNvSpPr txBox="1"/>
          <p:nvPr>
            <p:ph idx="12" type="sldNum"/>
          </p:nvPr>
        </p:nvSpPr>
        <p:spPr>
          <a:xfrm>
            <a:off x="0" y="953690"/>
            <a:ext cx="533400" cy="183300"/>
          </a:xfrm>
          <a:prstGeom prst="rect">
            <a:avLst/>
          </a:prstGeom>
          <a:noFill/>
          <a:ln>
            <a:noFill/>
          </a:ln>
        </p:spPr>
        <p:txBody>
          <a:bodyPr anchorCtr="0" anchor="ctr" bIns="45700" lIns="91425" spcFirstLastPara="1" rIns="91425" wrap="square" tIns="45700">
            <a:noAutofit/>
          </a:bodyPr>
          <a:lstStyle>
            <a:lvl1pPr indent="0" lvl="0"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1pPr>
            <a:lvl2pPr indent="0" lvl="1"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2pPr>
            <a:lvl3pPr indent="0" lvl="2"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3pPr>
            <a:lvl4pPr indent="0" lvl="3"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4pPr>
            <a:lvl5pPr indent="0" lvl="4"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5pPr>
            <a:lvl6pPr indent="0" lvl="5"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6pPr>
            <a:lvl7pPr indent="0" lvl="6"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7pPr>
            <a:lvl8pPr indent="0" lvl="7"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8pPr>
            <a:lvl9pPr indent="0" lvl="8"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9pPr>
          </a:lstStyle>
          <a:p>
            <a:pPr indent="-88900" lvl="0" marL="0" rtl="0" algn="ctr">
              <a:spcBef>
                <a:spcPts val="0"/>
              </a:spcBef>
              <a:spcAft>
                <a:spcPts val="0"/>
              </a:spcAft>
              <a:buClr>
                <a:schemeClr val="accent1"/>
              </a:buClr>
              <a:buSzPts val="1400"/>
              <a:buFont typeface="Noto Sans Symbols"/>
              <a:buChar char="⚪"/>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7" name="Shape 107"/>
        <p:cNvGrpSpPr/>
        <p:nvPr/>
      </p:nvGrpSpPr>
      <p:grpSpPr>
        <a:xfrm>
          <a:off x="0" y="0"/>
          <a:ext cx="0" cy="0"/>
          <a:chOff x="0" y="0"/>
          <a:chExt cx="0" cy="0"/>
        </a:xfrm>
      </p:grpSpPr>
      <p:sp>
        <p:nvSpPr>
          <p:cNvPr id="108" name="Google Shape;108;p21"/>
          <p:cNvSpPr txBox="1"/>
          <p:nvPr>
            <p:ph type="title"/>
          </p:nvPr>
        </p:nvSpPr>
        <p:spPr>
          <a:xfrm>
            <a:off x="609600" y="204788"/>
            <a:ext cx="8077200" cy="652500"/>
          </a:xfrm>
          <a:prstGeom prst="rect">
            <a:avLst/>
          </a:prstGeom>
          <a:noFill/>
          <a:ln>
            <a:noFill/>
          </a:ln>
        </p:spPr>
        <p:txBody>
          <a:bodyPr anchorCtr="0" anchor="ctr" bIns="45700" lIns="91425" spcFirstLastPara="1" rIns="91425" wrap="square" tIns="45700"/>
          <a:lstStyle>
            <a:lvl1pPr lvl="0" rtl="0" algn="l">
              <a:spcBef>
                <a:spcPts val="0"/>
              </a:spcBef>
              <a:spcAft>
                <a:spcPts val="0"/>
              </a:spcAft>
              <a:buClr>
                <a:schemeClr val="dk2"/>
              </a:buClr>
              <a:buSzPts val="4400"/>
              <a:buFont typeface="Twentieth Century"/>
              <a:buNone/>
              <a:defRPr b="0" sz="4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9" name="Google Shape;109;p21"/>
          <p:cNvSpPr txBox="1"/>
          <p:nvPr>
            <p:ph idx="1" type="body"/>
          </p:nvPr>
        </p:nvSpPr>
        <p:spPr>
          <a:xfrm>
            <a:off x="609600" y="1314450"/>
            <a:ext cx="1600200" cy="3257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lstStyle>
            <a:lvl1pPr indent="-228600" lvl="0" marL="457200" rtl="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rtl="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rtl="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rtl="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rtl="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110" name="Google Shape;110;p21"/>
          <p:cNvSpPr txBox="1"/>
          <p:nvPr>
            <p:ph idx="2" type="body"/>
          </p:nvPr>
        </p:nvSpPr>
        <p:spPr>
          <a:xfrm>
            <a:off x="2362200" y="1314450"/>
            <a:ext cx="6400800" cy="3314700"/>
          </a:xfrm>
          <a:prstGeom prst="rect">
            <a:avLst/>
          </a:prstGeom>
          <a:noFill/>
          <a:ln>
            <a:noFill/>
          </a:ln>
        </p:spPr>
        <p:txBody>
          <a:bodyPr anchorCtr="0" anchor="t" bIns="45700" lIns="91425" spcFirstLastPara="1" rIns="91425" wrap="square" tIns="45700"/>
          <a:lstStyle>
            <a:lvl1pPr indent="-297180" lvl="0" marL="457200" rtl="0" algn="l">
              <a:spcBef>
                <a:spcPts val="700"/>
              </a:spcBef>
              <a:spcAft>
                <a:spcPts val="0"/>
              </a:spcAft>
              <a:buSzPts val="1080"/>
              <a:buChar char="◻"/>
              <a:defRPr/>
            </a:lvl1pPr>
            <a:lvl2pPr indent="-308610" lvl="1" marL="914400" rtl="0" algn="l">
              <a:spcBef>
                <a:spcPts val="550"/>
              </a:spcBef>
              <a:spcAft>
                <a:spcPts val="0"/>
              </a:spcAft>
              <a:buSzPts val="1260"/>
              <a:buChar char="🞑"/>
              <a:defRPr/>
            </a:lvl2pPr>
            <a:lvl3pPr indent="-314325" lvl="2" marL="1371600" rtl="0" algn="l">
              <a:spcBef>
                <a:spcPts val="500"/>
              </a:spcBef>
              <a:spcAft>
                <a:spcPts val="0"/>
              </a:spcAft>
              <a:buSzPts val="1350"/>
              <a:buChar char="■"/>
              <a:defRPr/>
            </a:lvl3pPr>
            <a:lvl4pPr indent="-314325" lvl="3" marL="1828800" rtl="0" algn="l">
              <a:spcBef>
                <a:spcPts val="400"/>
              </a:spcBef>
              <a:spcAft>
                <a:spcPts val="0"/>
              </a:spcAft>
              <a:buSzPts val="1350"/>
              <a:buChar char="■"/>
              <a:defRPr/>
            </a:lvl4pPr>
            <a:lvl5pPr indent="-302895" lvl="4" marL="2286000" rtl="0" algn="l">
              <a:spcBef>
                <a:spcPts val="400"/>
              </a:spcBef>
              <a:spcAft>
                <a:spcPts val="0"/>
              </a:spcAft>
              <a:buSzPts val="117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111" name="Google Shape;111;p21"/>
          <p:cNvSpPr txBox="1"/>
          <p:nvPr>
            <p:ph idx="10" type="dt"/>
          </p:nvPr>
        </p:nvSpPr>
        <p:spPr>
          <a:xfrm>
            <a:off x="6096000" y="4686300"/>
            <a:ext cx="2667000" cy="273900"/>
          </a:xfrm>
          <a:prstGeom prst="rect">
            <a:avLst/>
          </a:prstGeom>
          <a:noFill/>
          <a:ln>
            <a:noFill/>
          </a:ln>
        </p:spPr>
        <p:txBody>
          <a:bodyPr anchorCtr="0" anchor="ctr" bIns="45700" lIns="91425" spcFirstLastPara="1" rIns="91425" wrap="square" tIns="45700"/>
          <a:lstStyle>
            <a:lvl1pPr lvl="0" rtl="0" algn="l">
              <a:lnSpc>
                <a:spcPct val="80000"/>
              </a:lnSpc>
              <a:spcBef>
                <a:spcPts val="360"/>
              </a:spcBef>
              <a:spcAft>
                <a:spcPts val="0"/>
              </a:spcAft>
              <a:buSzPts val="1800"/>
              <a:buChar char="⚪"/>
              <a:defRPr/>
            </a:lvl1pPr>
            <a:lvl2pPr lvl="1" rtl="0" algn="l">
              <a:lnSpc>
                <a:spcPct val="80000"/>
              </a:lnSpc>
              <a:spcBef>
                <a:spcPts val="360"/>
              </a:spcBef>
              <a:spcAft>
                <a:spcPts val="0"/>
              </a:spcAft>
              <a:buSzPts val="1800"/>
              <a:buChar char="⚪"/>
              <a:defRPr/>
            </a:lvl2pPr>
            <a:lvl3pPr lvl="2" rtl="0" algn="l">
              <a:lnSpc>
                <a:spcPct val="80000"/>
              </a:lnSpc>
              <a:spcBef>
                <a:spcPts val="360"/>
              </a:spcBef>
              <a:spcAft>
                <a:spcPts val="0"/>
              </a:spcAft>
              <a:buSzPts val="1800"/>
              <a:buChar char="⚪"/>
              <a:defRPr/>
            </a:lvl3pPr>
            <a:lvl4pPr lvl="3" rtl="0" algn="l">
              <a:lnSpc>
                <a:spcPct val="80000"/>
              </a:lnSpc>
              <a:spcBef>
                <a:spcPts val="360"/>
              </a:spcBef>
              <a:spcAft>
                <a:spcPts val="0"/>
              </a:spcAft>
              <a:buSzPts val="1800"/>
              <a:buChar char="⚪"/>
              <a:defRPr/>
            </a:lvl4pPr>
            <a:lvl5pPr lvl="4" rtl="0" algn="l">
              <a:lnSpc>
                <a:spcPct val="80000"/>
              </a:lnSpc>
              <a:spcBef>
                <a:spcPts val="360"/>
              </a:spcBef>
              <a:spcAft>
                <a:spcPts val="0"/>
              </a:spcAft>
              <a:buSzPts val="1800"/>
              <a:buChar char="⚪"/>
              <a:defRPr/>
            </a:lvl5pPr>
            <a:lvl6pPr lvl="5" rtl="0" algn="l">
              <a:lnSpc>
                <a:spcPct val="80000"/>
              </a:lnSpc>
              <a:spcBef>
                <a:spcPts val="360"/>
              </a:spcBef>
              <a:spcAft>
                <a:spcPts val="0"/>
              </a:spcAft>
              <a:buSzPts val="1800"/>
              <a:buChar char="⚪"/>
              <a:defRPr/>
            </a:lvl6pPr>
            <a:lvl7pPr lvl="6" rtl="0" algn="l">
              <a:lnSpc>
                <a:spcPct val="80000"/>
              </a:lnSpc>
              <a:spcBef>
                <a:spcPts val="360"/>
              </a:spcBef>
              <a:spcAft>
                <a:spcPts val="0"/>
              </a:spcAft>
              <a:buSzPts val="1800"/>
              <a:buChar char="⚪"/>
              <a:defRPr/>
            </a:lvl7pPr>
            <a:lvl8pPr lvl="7" rtl="0" algn="l">
              <a:lnSpc>
                <a:spcPct val="80000"/>
              </a:lnSpc>
              <a:spcBef>
                <a:spcPts val="360"/>
              </a:spcBef>
              <a:spcAft>
                <a:spcPts val="0"/>
              </a:spcAft>
              <a:buSzPts val="1800"/>
              <a:buChar char="⚪"/>
              <a:defRPr/>
            </a:lvl8pPr>
            <a:lvl9pPr lvl="8" rtl="0" algn="l">
              <a:lnSpc>
                <a:spcPct val="80000"/>
              </a:lnSpc>
              <a:spcBef>
                <a:spcPts val="360"/>
              </a:spcBef>
              <a:spcAft>
                <a:spcPts val="0"/>
              </a:spcAft>
              <a:buSzPts val="1800"/>
              <a:buChar char="⚪"/>
              <a:defRPr/>
            </a:lvl9pPr>
          </a:lstStyle>
          <a:p/>
        </p:txBody>
      </p:sp>
      <p:sp>
        <p:nvSpPr>
          <p:cNvPr id="112" name="Google Shape;112;p21"/>
          <p:cNvSpPr txBox="1"/>
          <p:nvPr>
            <p:ph idx="11" type="ftr"/>
          </p:nvPr>
        </p:nvSpPr>
        <p:spPr>
          <a:xfrm>
            <a:off x="609600" y="4686300"/>
            <a:ext cx="5421300" cy="273900"/>
          </a:xfrm>
          <a:prstGeom prst="rect">
            <a:avLst/>
          </a:prstGeom>
          <a:noFill/>
          <a:ln>
            <a:noFill/>
          </a:ln>
        </p:spPr>
        <p:txBody>
          <a:bodyPr anchorCtr="0" anchor="ctr" bIns="45700" lIns="91425" spcFirstLastPara="1" rIns="91425" wrap="square" tIns="45700"/>
          <a:lstStyle>
            <a:lvl1pPr lvl="0" rtl="0" algn="l">
              <a:lnSpc>
                <a:spcPct val="80000"/>
              </a:lnSpc>
              <a:spcBef>
                <a:spcPts val="360"/>
              </a:spcBef>
              <a:spcAft>
                <a:spcPts val="0"/>
              </a:spcAft>
              <a:buSzPts val="1800"/>
              <a:buChar char="⚪"/>
              <a:defRPr/>
            </a:lvl1pPr>
            <a:lvl2pPr lvl="1" rtl="0" algn="l">
              <a:lnSpc>
                <a:spcPct val="80000"/>
              </a:lnSpc>
              <a:spcBef>
                <a:spcPts val="360"/>
              </a:spcBef>
              <a:spcAft>
                <a:spcPts val="0"/>
              </a:spcAft>
              <a:buSzPts val="1800"/>
              <a:buChar char="⚪"/>
              <a:defRPr/>
            </a:lvl2pPr>
            <a:lvl3pPr lvl="2" rtl="0" algn="l">
              <a:lnSpc>
                <a:spcPct val="80000"/>
              </a:lnSpc>
              <a:spcBef>
                <a:spcPts val="360"/>
              </a:spcBef>
              <a:spcAft>
                <a:spcPts val="0"/>
              </a:spcAft>
              <a:buSzPts val="1800"/>
              <a:buChar char="⚪"/>
              <a:defRPr/>
            </a:lvl3pPr>
            <a:lvl4pPr lvl="3" rtl="0" algn="l">
              <a:lnSpc>
                <a:spcPct val="80000"/>
              </a:lnSpc>
              <a:spcBef>
                <a:spcPts val="360"/>
              </a:spcBef>
              <a:spcAft>
                <a:spcPts val="0"/>
              </a:spcAft>
              <a:buSzPts val="1800"/>
              <a:buChar char="⚪"/>
              <a:defRPr/>
            </a:lvl4pPr>
            <a:lvl5pPr lvl="4" rtl="0" algn="l">
              <a:lnSpc>
                <a:spcPct val="80000"/>
              </a:lnSpc>
              <a:spcBef>
                <a:spcPts val="360"/>
              </a:spcBef>
              <a:spcAft>
                <a:spcPts val="0"/>
              </a:spcAft>
              <a:buSzPts val="1800"/>
              <a:buChar char="⚪"/>
              <a:defRPr/>
            </a:lvl5pPr>
            <a:lvl6pPr lvl="5" rtl="0" algn="l">
              <a:lnSpc>
                <a:spcPct val="80000"/>
              </a:lnSpc>
              <a:spcBef>
                <a:spcPts val="360"/>
              </a:spcBef>
              <a:spcAft>
                <a:spcPts val="0"/>
              </a:spcAft>
              <a:buSzPts val="1800"/>
              <a:buChar char="⚪"/>
              <a:defRPr/>
            </a:lvl6pPr>
            <a:lvl7pPr lvl="6" rtl="0" algn="l">
              <a:lnSpc>
                <a:spcPct val="80000"/>
              </a:lnSpc>
              <a:spcBef>
                <a:spcPts val="360"/>
              </a:spcBef>
              <a:spcAft>
                <a:spcPts val="0"/>
              </a:spcAft>
              <a:buSzPts val="1800"/>
              <a:buChar char="⚪"/>
              <a:defRPr/>
            </a:lvl7pPr>
            <a:lvl8pPr lvl="7" rtl="0" algn="l">
              <a:lnSpc>
                <a:spcPct val="80000"/>
              </a:lnSpc>
              <a:spcBef>
                <a:spcPts val="360"/>
              </a:spcBef>
              <a:spcAft>
                <a:spcPts val="0"/>
              </a:spcAft>
              <a:buSzPts val="1800"/>
              <a:buChar char="⚪"/>
              <a:defRPr/>
            </a:lvl8pPr>
            <a:lvl9pPr lvl="8" rtl="0" algn="l">
              <a:lnSpc>
                <a:spcPct val="80000"/>
              </a:lnSpc>
              <a:spcBef>
                <a:spcPts val="360"/>
              </a:spcBef>
              <a:spcAft>
                <a:spcPts val="0"/>
              </a:spcAft>
              <a:buSzPts val="1800"/>
              <a:buChar char="⚪"/>
              <a:defRPr/>
            </a:lvl9pPr>
          </a:lstStyle>
          <a:p/>
        </p:txBody>
      </p:sp>
      <p:sp>
        <p:nvSpPr>
          <p:cNvPr id="113" name="Google Shape;113;p21"/>
          <p:cNvSpPr txBox="1"/>
          <p:nvPr>
            <p:ph idx="12" type="sldNum"/>
          </p:nvPr>
        </p:nvSpPr>
        <p:spPr>
          <a:xfrm>
            <a:off x="0" y="953690"/>
            <a:ext cx="533400" cy="183300"/>
          </a:xfrm>
          <a:prstGeom prst="rect">
            <a:avLst/>
          </a:prstGeom>
          <a:noFill/>
          <a:ln>
            <a:noFill/>
          </a:ln>
        </p:spPr>
        <p:txBody>
          <a:bodyPr anchorCtr="0" anchor="ctr" bIns="45700" lIns="91425" spcFirstLastPara="1" rIns="91425" wrap="square" tIns="45700">
            <a:noAutofit/>
          </a:bodyPr>
          <a:lstStyle>
            <a:lvl1pPr indent="0" lvl="0"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1pPr>
            <a:lvl2pPr indent="0" lvl="1"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2pPr>
            <a:lvl3pPr indent="0" lvl="2"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3pPr>
            <a:lvl4pPr indent="0" lvl="3"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4pPr>
            <a:lvl5pPr indent="0" lvl="4"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5pPr>
            <a:lvl6pPr indent="0" lvl="5"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6pPr>
            <a:lvl7pPr indent="0" lvl="6"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7pPr>
            <a:lvl8pPr indent="0" lvl="7"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8pPr>
            <a:lvl9pPr indent="0" lvl="8"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9pPr>
          </a:lstStyle>
          <a:p>
            <a:pPr indent="-88900" lvl="0" marL="0" rtl="0" algn="ctr">
              <a:spcBef>
                <a:spcPts val="0"/>
              </a:spcBef>
              <a:spcAft>
                <a:spcPts val="0"/>
              </a:spcAft>
              <a:buClr>
                <a:schemeClr val="accent1"/>
              </a:buClr>
              <a:buSzPts val="1400"/>
              <a:buFont typeface="Noto Sans Symbols"/>
              <a:buChar char="⚪"/>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4" name="Shape 114"/>
        <p:cNvGrpSpPr/>
        <p:nvPr/>
      </p:nvGrpSpPr>
      <p:grpSpPr>
        <a:xfrm>
          <a:off x="0" y="0"/>
          <a:ext cx="0" cy="0"/>
          <a:chOff x="0" y="0"/>
          <a:chExt cx="0" cy="0"/>
        </a:xfrm>
      </p:grpSpPr>
      <p:sp>
        <p:nvSpPr>
          <p:cNvPr id="115" name="Google Shape;115;p22"/>
          <p:cNvSpPr txBox="1"/>
          <p:nvPr>
            <p:ph type="title"/>
          </p:nvPr>
        </p:nvSpPr>
        <p:spPr>
          <a:xfrm>
            <a:off x="609600" y="171450"/>
            <a:ext cx="8153400" cy="7428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6" name="Google Shape;116;p22"/>
          <p:cNvSpPr txBox="1"/>
          <p:nvPr>
            <p:ph idx="10" type="dt"/>
          </p:nvPr>
        </p:nvSpPr>
        <p:spPr>
          <a:xfrm>
            <a:off x="6096000" y="4686300"/>
            <a:ext cx="2667000" cy="273900"/>
          </a:xfrm>
          <a:prstGeom prst="rect">
            <a:avLst/>
          </a:prstGeom>
          <a:noFill/>
          <a:ln>
            <a:noFill/>
          </a:ln>
        </p:spPr>
        <p:txBody>
          <a:bodyPr anchorCtr="0" anchor="ctr" bIns="45700" lIns="91425" spcFirstLastPara="1" rIns="91425" wrap="square" tIns="45700"/>
          <a:lstStyle>
            <a:lvl1pPr lvl="0" rtl="0" algn="l">
              <a:lnSpc>
                <a:spcPct val="80000"/>
              </a:lnSpc>
              <a:spcBef>
                <a:spcPts val="360"/>
              </a:spcBef>
              <a:spcAft>
                <a:spcPts val="0"/>
              </a:spcAft>
              <a:buSzPts val="1800"/>
              <a:buChar char="⚪"/>
              <a:defRPr/>
            </a:lvl1pPr>
            <a:lvl2pPr lvl="1" rtl="0" algn="l">
              <a:lnSpc>
                <a:spcPct val="80000"/>
              </a:lnSpc>
              <a:spcBef>
                <a:spcPts val="360"/>
              </a:spcBef>
              <a:spcAft>
                <a:spcPts val="0"/>
              </a:spcAft>
              <a:buSzPts val="1800"/>
              <a:buChar char="⚪"/>
              <a:defRPr/>
            </a:lvl2pPr>
            <a:lvl3pPr lvl="2" rtl="0" algn="l">
              <a:lnSpc>
                <a:spcPct val="80000"/>
              </a:lnSpc>
              <a:spcBef>
                <a:spcPts val="360"/>
              </a:spcBef>
              <a:spcAft>
                <a:spcPts val="0"/>
              </a:spcAft>
              <a:buSzPts val="1800"/>
              <a:buChar char="⚪"/>
              <a:defRPr/>
            </a:lvl3pPr>
            <a:lvl4pPr lvl="3" rtl="0" algn="l">
              <a:lnSpc>
                <a:spcPct val="80000"/>
              </a:lnSpc>
              <a:spcBef>
                <a:spcPts val="360"/>
              </a:spcBef>
              <a:spcAft>
                <a:spcPts val="0"/>
              </a:spcAft>
              <a:buSzPts val="1800"/>
              <a:buChar char="⚪"/>
              <a:defRPr/>
            </a:lvl4pPr>
            <a:lvl5pPr lvl="4" rtl="0" algn="l">
              <a:lnSpc>
                <a:spcPct val="80000"/>
              </a:lnSpc>
              <a:spcBef>
                <a:spcPts val="360"/>
              </a:spcBef>
              <a:spcAft>
                <a:spcPts val="0"/>
              </a:spcAft>
              <a:buSzPts val="1800"/>
              <a:buChar char="⚪"/>
              <a:defRPr/>
            </a:lvl5pPr>
            <a:lvl6pPr lvl="5" rtl="0" algn="l">
              <a:lnSpc>
                <a:spcPct val="80000"/>
              </a:lnSpc>
              <a:spcBef>
                <a:spcPts val="360"/>
              </a:spcBef>
              <a:spcAft>
                <a:spcPts val="0"/>
              </a:spcAft>
              <a:buSzPts val="1800"/>
              <a:buChar char="⚪"/>
              <a:defRPr/>
            </a:lvl6pPr>
            <a:lvl7pPr lvl="6" rtl="0" algn="l">
              <a:lnSpc>
                <a:spcPct val="80000"/>
              </a:lnSpc>
              <a:spcBef>
                <a:spcPts val="360"/>
              </a:spcBef>
              <a:spcAft>
                <a:spcPts val="0"/>
              </a:spcAft>
              <a:buSzPts val="1800"/>
              <a:buChar char="⚪"/>
              <a:defRPr/>
            </a:lvl7pPr>
            <a:lvl8pPr lvl="7" rtl="0" algn="l">
              <a:lnSpc>
                <a:spcPct val="80000"/>
              </a:lnSpc>
              <a:spcBef>
                <a:spcPts val="360"/>
              </a:spcBef>
              <a:spcAft>
                <a:spcPts val="0"/>
              </a:spcAft>
              <a:buSzPts val="1800"/>
              <a:buChar char="⚪"/>
              <a:defRPr/>
            </a:lvl8pPr>
            <a:lvl9pPr lvl="8" rtl="0" algn="l">
              <a:lnSpc>
                <a:spcPct val="80000"/>
              </a:lnSpc>
              <a:spcBef>
                <a:spcPts val="360"/>
              </a:spcBef>
              <a:spcAft>
                <a:spcPts val="0"/>
              </a:spcAft>
              <a:buSzPts val="1800"/>
              <a:buChar char="⚪"/>
              <a:defRPr/>
            </a:lvl9pPr>
          </a:lstStyle>
          <a:p/>
        </p:txBody>
      </p:sp>
      <p:sp>
        <p:nvSpPr>
          <p:cNvPr id="117" name="Google Shape;117;p22"/>
          <p:cNvSpPr txBox="1"/>
          <p:nvPr>
            <p:ph idx="11" type="ftr"/>
          </p:nvPr>
        </p:nvSpPr>
        <p:spPr>
          <a:xfrm>
            <a:off x="609600" y="4686300"/>
            <a:ext cx="5421300" cy="273900"/>
          </a:xfrm>
          <a:prstGeom prst="rect">
            <a:avLst/>
          </a:prstGeom>
          <a:noFill/>
          <a:ln>
            <a:noFill/>
          </a:ln>
        </p:spPr>
        <p:txBody>
          <a:bodyPr anchorCtr="0" anchor="ctr" bIns="45700" lIns="91425" spcFirstLastPara="1" rIns="91425" wrap="square" tIns="45700"/>
          <a:lstStyle>
            <a:lvl1pPr lvl="0" rtl="0" algn="l">
              <a:lnSpc>
                <a:spcPct val="80000"/>
              </a:lnSpc>
              <a:spcBef>
                <a:spcPts val="360"/>
              </a:spcBef>
              <a:spcAft>
                <a:spcPts val="0"/>
              </a:spcAft>
              <a:buSzPts val="1800"/>
              <a:buChar char="⚪"/>
              <a:defRPr/>
            </a:lvl1pPr>
            <a:lvl2pPr lvl="1" rtl="0" algn="l">
              <a:lnSpc>
                <a:spcPct val="80000"/>
              </a:lnSpc>
              <a:spcBef>
                <a:spcPts val="360"/>
              </a:spcBef>
              <a:spcAft>
                <a:spcPts val="0"/>
              </a:spcAft>
              <a:buSzPts val="1800"/>
              <a:buChar char="⚪"/>
              <a:defRPr/>
            </a:lvl2pPr>
            <a:lvl3pPr lvl="2" rtl="0" algn="l">
              <a:lnSpc>
                <a:spcPct val="80000"/>
              </a:lnSpc>
              <a:spcBef>
                <a:spcPts val="360"/>
              </a:spcBef>
              <a:spcAft>
                <a:spcPts val="0"/>
              </a:spcAft>
              <a:buSzPts val="1800"/>
              <a:buChar char="⚪"/>
              <a:defRPr/>
            </a:lvl3pPr>
            <a:lvl4pPr lvl="3" rtl="0" algn="l">
              <a:lnSpc>
                <a:spcPct val="80000"/>
              </a:lnSpc>
              <a:spcBef>
                <a:spcPts val="360"/>
              </a:spcBef>
              <a:spcAft>
                <a:spcPts val="0"/>
              </a:spcAft>
              <a:buSzPts val="1800"/>
              <a:buChar char="⚪"/>
              <a:defRPr/>
            </a:lvl4pPr>
            <a:lvl5pPr lvl="4" rtl="0" algn="l">
              <a:lnSpc>
                <a:spcPct val="80000"/>
              </a:lnSpc>
              <a:spcBef>
                <a:spcPts val="360"/>
              </a:spcBef>
              <a:spcAft>
                <a:spcPts val="0"/>
              </a:spcAft>
              <a:buSzPts val="1800"/>
              <a:buChar char="⚪"/>
              <a:defRPr/>
            </a:lvl5pPr>
            <a:lvl6pPr lvl="5" rtl="0" algn="l">
              <a:lnSpc>
                <a:spcPct val="80000"/>
              </a:lnSpc>
              <a:spcBef>
                <a:spcPts val="360"/>
              </a:spcBef>
              <a:spcAft>
                <a:spcPts val="0"/>
              </a:spcAft>
              <a:buSzPts val="1800"/>
              <a:buChar char="⚪"/>
              <a:defRPr/>
            </a:lvl6pPr>
            <a:lvl7pPr lvl="6" rtl="0" algn="l">
              <a:lnSpc>
                <a:spcPct val="80000"/>
              </a:lnSpc>
              <a:spcBef>
                <a:spcPts val="360"/>
              </a:spcBef>
              <a:spcAft>
                <a:spcPts val="0"/>
              </a:spcAft>
              <a:buSzPts val="1800"/>
              <a:buChar char="⚪"/>
              <a:defRPr/>
            </a:lvl7pPr>
            <a:lvl8pPr lvl="7" rtl="0" algn="l">
              <a:lnSpc>
                <a:spcPct val="80000"/>
              </a:lnSpc>
              <a:spcBef>
                <a:spcPts val="360"/>
              </a:spcBef>
              <a:spcAft>
                <a:spcPts val="0"/>
              </a:spcAft>
              <a:buSzPts val="1800"/>
              <a:buChar char="⚪"/>
              <a:defRPr/>
            </a:lvl8pPr>
            <a:lvl9pPr lvl="8" rtl="0" algn="l">
              <a:lnSpc>
                <a:spcPct val="80000"/>
              </a:lnSpc>
              <a:spcBef>
                <a:spcPts val="360"/>
              </a:spcBef>
              <a:spcAft>
                <a:spcPts val="0"/>
              </a:spcAft>
              <a:buSzPts val="1800"/>
              <a:buChar char="⚪"/>
              <a:defRPr/>
            </a:lvl9pPr>
          </a:lstStyle>
          <a:p/>
        </p:txBody>
      </p:sp>
      <p:sp>
        <p:nvSpPr>
          <p:cNvPr id="118" name="Google Shape;118;p22"/>
          <p:cNvSpPr txBox="1"/>
          <p:nvPr>
            <p:ph idx="12" type="sldNum"/>
          </p:nvPr>
        </p:nvSpPr>
        <p:spPr>
          <a:xfrm>
            <a:off x="0" y="953690"/>
            <a:ext cx="533400" cy="183300"/>
          </a:xfrm>
          <a:prstGeom prst="rect">
            <a:avLst/>
          </a:prstGeom>
          <a:noFill/>
          <a:ln>
            <a:noFill/>
          </a:ln>
        </p:spPr>
        <p:txBody>
          <a:bodyPr anchorCtr="0" anchor="ctr" bIns="45700" lIns="91425" spcFirstLastPara="1" rIns="91425" wrap="square" tIns="45700">
            <a:noAutofit/>
          </a:bodyPr>
          <a:lstStyle>
            <a:lvl1pPr indent="0" lvl="0"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1pPr>
            <a:lvl2pPr indent="0" lvl="1"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2pPr>
            <a:lvl3pPr indent="0" lvl="2"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3pPr>
            <a:lvl4pPr indent="0" lvl="3"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4pPr>
            <a:lvl5pPr indent="0" lvl="4"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5pPr>
            <a:lvl6pPr indent="0" lvl="5"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6pPr>
            <a:lvl7pPr indent="0" lvl="6"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7pPr>
            <a:lvl8pPr indent="0" lvl="7"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8pPr>
            <a:lvl9pPr indent="0" lvl="8"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9pPr>
          </a:lstStyle>
          <a:p>
            <a:pPr indent="-88900" lvl="0" marL="0" rtl="0" algn="ctr">
              <a:spcBef>
                <a:spcPts val="0"/>
              </a:spcBef>
              <a:spcAft>
                <a:spcPts val="0"/>
              </a:spcAft>
              <a:buClr>
                <a:schemeClr val="accent1"/>
              </a:buClr>
              <a:buSzPts val="1400"/>
              <a:buFont typeface="Noto Sans Symbols"/>
              <a:buChar char="⚪"/>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4.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nvSpPr>
        <p:spPr>
          <a:xfrm>
            <a:off x="0" y="926306"/>
            <a:ext cx="9144000" cy="239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1600" u="none">
              <a:solidFill>
                <a:schemeClr val="dk1"/>
              </a:solidFill>
              <a:latin typeface="Arial"/>
              <a:ea typeface="Arial"/>
              <a:cs typeface="Arial"/>
              <a:sym typeface="Arial"/>
            </a:endParaRPr>
          </a:p>
        </p:txBody>
      </p:sp>
      <p:sp>
        <p:nvSpPr>
          <p:cNvPr id="58" name="Google Shape;58;p14"/>
          <p:cNvSpPr txBox="1"/>
          <p:nvPr/>
        </p:nvSpPr>
        <p:spPr>
          <a:xfrm>
            <a:off x="0" y="959644"/>
            <a:ext cx="533400" cy="171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1600" u="none">
              <a:solidFill>
                <a:schemeClr val="dk1"/>
              </a:solidFill>
              <a:latin typeface="Arial"/>
              <a:ea typeface="Arial"/>
              <a:cs typeface="Arial"/>
              <a:sym typeface="Arial"/>
            </a:endParaRPr>
          </a:p>
        </p:txBody>
      </p:sp>
      <p:sp>
        <p:nvSpPr>
          <p:cNvPr id="59" name="Google Shape;59;p14"/>
          <p:cNvSpPr txBox="1"/>
          <p:nvPr/>
        </p:nvSpPr>
        <p:spPr>
          <a:xfrm>
            <a:off x="590550" y="959644"/>
            <a:ext cx="8553600" cy="171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1600" u="none">
              <a:solidFill>
                <a:schemeClr val="dk1"/>
              </a:solidFill>
              <a:latin typeface="Arial"/>
              <a:ea typeface="Arial"/>
              <a:cs typeface="Arial"/>
              <a:sym typeface="Arial"/>
            </a:endParaRPr>
          </a:p>
        </p:txBody>
      </p:sp>
      <p:sp>
        <p:nvSpPr>
          <p:cNvPr id="60" name="Google Shape;60;p14"/>
          <p:cNvSpPr txBox="1"/>
          <p:nvPr>
            <p:ph type="title"/>
          </p:nvPr>
        </p:nvSpPr>
        <p:spPr>
          <a:xfrm>
            <a:off x="609600" y="171450"/>
            <a:ext cx="8153400" cy="742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61" name="Google Shape;61;p14"/>
          <p:cNvSpPr txBox="1"/>
          <p:nvPr>
            <p:ph idx="1" type="body"/>
          </p:nvPr>
        </p:nvSpPr>
        <p:spPr>
          <a:xfrm>
            <a:off x="612775" y="1200150"/>
            <a:ext cx="8153400" cy="3394500"/>
          </a:xfrm>
          <a:prstGeom prst="rect">
            <a:avLst/>
          </a:prstGeom>
          <a:noFill/>
          <a:ln>
            <a:noFill/>
          </a:ln>
        </p:spPr>
        <p:txBody>
          <a:bodyPr anchorCtr="0" anchor="t" bIns="45700" lIns="91425" spcFirstLastPara="1" rIns="91425" wrap="square" tIns="45700"/>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62" name="Google Shape;62;p14"/>
          <p:cNvSpPr txBox="1"/>
          <p:nvPr>
            <p:ph idx="10" type="dt"/>
          </p:nvPr>
        </p:nvSpPr>
        <p:spPr>
          <a:xfrm>
            <a:off x="685800" y="4686300"/>
            <a:ext cx="2895600" cy="342900"/>
          </a:xfrm>
          <a:prstGeom prst="rect">
            <a:avLst/>
          </a:prstGeom>
          <a:noFill/>
          <a:ln>
            <a:noFill/>
          </a:ln>
        </p:spPr>
        <p:txBody>
          <a:bodyPr anchorCtr="0" anchor="ctr" bIns="45700" lIns="91425" spcFirstLastPara="1" rIns="91425" wrap="square" tIns="45700"/>
          <a:lstStyle>
            <a:lvl1pPr lvl="0" marR="0" rtl="0" algn="l">
              <a:lnSpc>
                <a:spcPct val="80000"/>
              </a:lnSpc>
              <a:spcBef>
                <a:spcPts val="280"/>
              </a:spcBef>
              <a:spcAft>
                <a:spcPts val="0"/>
              </a:spcAft>
              <a:buClr>
                <a:schemeClr val="accent1"/>
              </a:buClr>
              <a:buSzPts val="1400"/>
              <a:buFont typeface="Noto Sans Symbols"/>
              <a:buChar char="⚪"/>
              <a:defRPr b="0" i="0" sz="1400" u="none">
                <a:solidFill>
                  <a:schemeClr val="dk2"/>
                </a:solidFill>
                <a:latin typeface="Arial"/>
                <a:ea typeface="Arial"/>
                <a:cs typeface="Arial"/>
                <a:sym typeface="Arial"/>
              </a:defRPr>
            </a:lvl1pPr>
            <a:lvl2pPr lvl="1"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63" name="Google Shape;63;p14"/>
          <p:cNvSpPr txBox="1"/>
          <p:nvPr>
            <p:ph idx="11" type="ftr"/>
          </p:nvPr>
        </p:nvSpPr>
        <p:spPr>
          <a:xfrm>
            <a:off x="3733800" y="4686300"/>
            <a:ext cx="1600200" cy="342900"/>
          </a:xfrm>
          <a:prstGeom prst="rect">
            <a:avLst/>
          </a:prstGeom>
          <a:noFill/>
          <a:ln>
            <a:noFill/>
          </a:ln>
        </p:spPr>
        <p:txBody>
          <a:bodyPr anchorCtr="0" anchor="ctr" bIns="45700" lIns="91425" spcFirstLastPara="1" rIns="91425" wrap="square" tIns="45700"/>
          <a:lstStyle>
            <a:lvl1pPr lvl="0" marR="0" rtl="0" algn="r">
              <a:lnSpc>
                <a:spcPct val="80000"/>
              </a:lnSpc>
              <a:spcBef>
                <a:spcPts val="280"/>
              </a:spcBef>
              <a:spcAft>
                <a:spcPts val="0"/>
              </a:spcAft>
              <a:buClr>
                <a:schemeClr val="accent1"/>
              </a:buClr>
              <a:buSzPts val="1400"/>
              <a:buFont typeface="Noto Sans Symbols"/>
              <a:buChar char="⚪"/>
              <a:defRPr b="0" i="0" sz="1400" u="none">
                <a:solidFill>
                  <a:schemeClr val="dk2"/>
                </a:solidFill>
                <a:latin typeface="Arial"/>
                <a:ea typeface="Arial"/>
                <a:cs typeface="Arial"/>
                <a:sym typeface="Arial"/>
              </a:defRPr>
            </a:lvl1pPr>
            <a:lvl2pPr lvl="1"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64" name="Google Shape;64;p14"/>
          <p:cNvSpPr txBox="1"/>
          <p:nvPr>
            <p:ph idx="12" type="sldNum"/>
          </p:nvPr>
        </p:nvSpPr>
        <p:spPr>
          <a:xfrm>
            <a:off x="5715000" y="4686300"/>
            <a:ext cx="2895600" cy="342900"/>
          </a:xfrm>
          <a:prstGeom prst="rect">
            <a:avLst/>
          </a:prstGeom>
          <a:noFill/>
          <a:ln>
            <a:noFill/>
          </a:ln>
        </p:spPr>
        <p:txBody>
          <a:bodyPr anchorCtr="0" anchor="ctr" bIns="45700" lIns="91425" spcFirstLastPara="1" rIns="91425" wrap="square" tIns="45700">
            <a:noAutofit/>
          </a:bodyPr>
          <a:lstStyle>
            <a:lvl1pPr indent="0" lvl="0"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1pPr>
            <a:lvl2pPr indent="0" lvl="1"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2pPr>
            <a:lvl3pPr indent="0" lvl="2"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3pPr>
            <a:lvl4pPr indent="0" lvl="3"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4pPr>
            <a:lvl5pPr indent="0" lvl="4"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5pPr>
            <a:lvl6pPr indent="0" lvl="5"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6pPr>
            <a:lvl7pPr indent="0" lvl="6"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7pPr>
            <a:lvl8pPr indent="0" lvl="7"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8pPr>
            <a:lvl9pPr indent="0" lvl="8"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9pPr>
          </a:lstStyle>
          <a:p>
            <a:pPr indent="-88900" lvl="0" marL="0" rtl="0" algn="ctr">
              <a:spcBef>
                <a:spcPts val="0"/>
              </a:spcBef>
              <a:spcAft>
                <a:spcPts val="0"/>
              </a:spcAft>
              <a:buClr>
                <a:schemeClr val="accent1"/>
              </a:buClr>
              <a:buSzPts val="1400"/>
              <a:buFont typeface="Noto Sans Symbols"/>
              <a:buChar char="⚪"/>
            </a:pPr>
            <a:r>
              <a:rPr lang="en"/>
              <a:t>© 2006 by Prentice Hall, Inc. </a:t>
            </a:r>
            <a:endParaRPr b="0">
              <a:solidFill>
                <a:srgbClr val="000000"/>
              </a:solidFill>
            </a:endParaRPr>
          </a:p>
          <a:p>
            <a:pPr indent="-88900" lvl="0" marL="0" rtl="0" algn="ctr">
              <a:spcBef>
                <a:spcPts val="280"/>
              </a:spcBef>
              <a:spcAft>
                <a:spcPts val="0"/>
              </a:spcAft>
              <a:buClr>
                <a:schemeClr val="accent1"/>
              </a:buClr>
              <a:buSzPts val="1400"/>
              <a:buFont typeface="Noto Sans Symbols"/>
              <a:buChar char="⚪"/>
            </a:pPr>
            <a:r>
              <a:rPr lang="en"/>
              <a:t>Upper Saddle River,  NJ 07458</a:t>
            </a:r>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71" name="Shape 71"/>
        <p:cNvGrpSpPr/>
        <p:nvPr/>
      </p:nvGrpSpPr>
      <p:grpSpPr>
        <a:xfrm>
          <a:off x="0" y="0"/>
          <a:ext cx="0" cy="0"/>
          <a:chOff x="0" y="0"/>
          <a:chExt cx="0" cy="0"/>
        </a:xfrm>
      </p:grpSpPr>
      <p:sp>
        <p:nvSpPr>
          <p:cNvPr id="72" name="Google Shape;72;p16"/>
          <p:cNvSpPr txBox="1"/>
          <p:nvPr/>
        </p:nvSpPr>
        <p:spPr>
          <a:xfrm>
            <a:off x="0" y="1143000"/>
            <a:ext cx="9144000" cy="857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1600" u="none">
              <a:solidFill>
                <a:schemeClr val="dk1"/>
              </a:solidFill>
              <a:latin typeface="Arial"/>
              <a:ea typeface="Arial"/>
              <a:cs typeface="Arial"/>
              <a:sym typeface="Arial"/>
            </a:endParaRPr>
          </a:p>
        </p:txBody>
      </p:sp>
      <p:sp>
        <p:nvSpPr>
          <p:cNvPr id="73" name="Google Shape;73;p16"/>
          <p:cNvSpPr txBox="1"/>
          <p:nvPr/>
        </p:nvSpPr>
        <p:spPr>
          <a:xfrm>
            <a:off x="0" y="1200150"/>
            <a:ext cx="1295400" cy="742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1600" u="none">
              <a:solidFill>
                <a:schemeClr val="dk1"/>
              </a:solidFill>
              <a:latin typeface="Arial"/>
              <a:ea typeface="Arial"/>
              <a:cs typeface="Arial"/>
              <a:sym typeface="Arial"/>
            </a:endParaRPr>
          </a:p>
        </p:txBody>
      </p:sp>
      <p:sp>
        <p:nvSpPr>
          <p:cNvPr id="74" name="Google Shape;74;p16"/>
          <p:cNvSpPr txBox="1"/>
          <p:nvPr/>
        </p:nvSpPr>
        <p:spPr>
          <a:xfrm>
            <a:off x="1371600" y="1200150"/>
            <a:ext cx="7772400" cy="742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1600" u="none">
              <a:solidFill>
                <a:schemeClr val="dk1"/>
              </a:solidFill>
              <a:latin typeface="Arial"/>
              <a:ea typeface="Arial"/>
              <a:cs typeface="Arial"/>
              <a:sym typeface="Arial"/>
            </a:endParaRPr>
          </a:p>
        </p:txBody>
      </p:sp>
      <p:sp>
        <p:nvSpPr>
          <p:cNvPr id="75" name="Google Shape;75;p16"/>
          <p:cNvSpPr txBox="1"/>
          <p:nvPr>
            <p:ph type="title"/>
          </p:nvPr>
        </p:nvSpPr>
        <p:spPr>
          <a:xfrm>
            <a:off x="609600" y="171450"/>
            <a:ext cx="8153400" cy="742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76" name="Google Shape;76;p16"/>
          <p:cNvSpPr txBox="1"/>
          <p:nvPr>
            <p:ph idx="1" type="body"/>
          </p:nvPr>
        </p:nvSpPr>
        <p:spPr>
          <a:xfrm>
            <a:off x="612775" y="1200150"/>
            <a:ext cx="8153400" cy="3394500"/>
          </a:xfrm>
          <a:prstGeom prst="rect">
            <a:avLst/>
          </a:prstGeom>
          <a:noFill/>
          <a:ln>
            <a:noFill/>
          </a:ln>
        </p:spPr>
        <p:txBody>
          <a:bodyPr anchorCtr="0" anchor="t" bIns="45700" lIns="91425" spcFirstLastPara="1" rIns="91425" wrap="square" tIns="45700"/>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77" name="Google Shape;77;p16"/>
          <p:cNvSpPr txBox="1"/>
          <p:nvPr>
            <p:ph idx="10" type="dt"/>
          </p:nvPr>
        </p:nvSpPr>
        <p:spPr>
          <a:xfrm>
            <a:off x="6096000" y="4686300"/>
            <a:ext cx="2667000" cy="273900"/>
          </a:xfrm>
          <a:prstGeom prst="rect">
            <a:avLst/>
          </a:prstGeom>
          <a:noFill/>
          <a:ln>
            <a:noFill/>
          </a:ln>
        </p:spPr>
        <p:txBody>
          <a:bodyPr anchorCtr="0" anchor="ctr" bIns="45700" lIns="91425" spcFirstLastPara="1" rIns="91425" wrap="square" tIns="45700"/>
          <a:lstStyle>
            <a:lvl1pPr lvl="0" marR="0" rtl="0" algn="l">
              <a:lnSpc>
                <a:spcPct val="80000"/>
              </a:lnSpc>
              <a:spcBef>
                <a:spcPts val="320"/>
              </a:spcBef>
              <a:spcAft>
                <a:spcPts val="0"/>
              </a:spcAft>
              <a:buClr>
                <a:schemeClr val="accent1"/>
              </a:buClr>
              <a:buSzPts val="1600"/>
              <a:buFont typeface="Noto Sans Symbols"/>
              <a:buChar char="⚪"/>
              <a:defRPr b="0" i="0" sz="1600" u="none">
                <a:solidFill>
                  <a:schemeClr val="dk1"/>
                </a:solidFill>
                <a:latin typeface="Arial"/>
                <a:ea typeface="Arial"/>
                <a:cs typeface="Arial"/>
                <a:sym typeface="Arial"/>
              </a:defRPr>
            </a:lvl1pPr>
            <a:lvl2pPr lvl="1"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78" name="Google Shape;78;p16"/>
          <p:cNvSpPr txBox="1"/>
          <p:nvPr>
            <p:ph idx="12" type="sldNum"/>
          </p:nvPr>
        </p:nvSpPr>
        <p:spPr>
          <a:xfrm>
            <a:off x="0" y="1314450"/>
            <a:ext cx="1295400" cy="526200"/>
          </a:xfrm>
          <a:prstGeom prst="rect">
            <a:avLst/>
          </a:prstGeom>
          <a:noFill/>
          <a:ln>
            <a:noFill/>
          </a:ln>
        </p:spPr>
        <p:txBody>
          <a:bodyPr anchorCtr="0" anchor="ctr" bIns="45700" lIns="91425" spcFirstLastPara="1" rIns="91425" wrap="square" tIns="45700">
            <a:noAutofit/>
          </a:bodyPr>
          <a:lstStyle>
            <a:lvl1pPr indent="0" lvl="0" marL="0" marR="0" rtl="0" algn="ctr">
              <a:lnSpc>
                <a:spcPct val="80000"/>
              </a:lnSpc>
              <a:spcBef>
                <a:spcPts val="0"/>
              </a:spcBef>
              <a:spcAft>
                <a:spcPts val="0"/>
              </a:spcAft>
              <a:buClr>
                <a:schemeClr val="accent1"/>
              </a:buClr>
              <a:buSzPts val="2400"/>
              <a:buFont typeface="Noto Sans Symbols"/>
              <a:buNone/>
              <a:defRPr b="1" i="0" sz="2400" u="none">
                <a:solidFill>
                  <a:srgbClr val="FFFFFF"/>
                </a:solidFill>
                <a:latin typeface="Arial"/>
                <a:ea typeface="Arial"/>
                <a:cs typeface="Arial"/>
                <a:sym typeface="Arial"/>
              </a:defRPr>
            </a:lvl1pPr>
            <a:lvl2pPr indent="0" lvl="1" marL="0" marR="0" rtl="0" algn="ctr">
              <a:lnSpc>
                <a:spcPct val="80000"/>
              </a:lnSpc>
              <a:spcBef>
                <a:spcPts val="0"/>
              </a:spcBef>
              <a:spcAft>
                <a:spcPts val="0"/>
              </a:spcAft>
              <a:buClr>
                <a:schemeClr val="accent1"/>
              </a:buClr>
              <a:buSzPts val="2400"/>
              <a:buFont typeface="Noto Sans Symbols"/>
              <a:buNone/>
              <a:defRPr b="1" i="0" sz="2400" u="none">
                <a:solidFill>
                  <a:srgbClr val="FFFFFF"/>
                </a:solidFill>
                <a:latin typeface="Arial"/>
                <a:ea typeface="Arial"/>
                <a:cs typeface="Arial"/>
                <a:sym typeface="Arial"/>
              </a:defRPr>
            </a:lvl2pPr>
            <a:lvl3pPr indent="0" lvl="2" marL="0" marR="0" rtl="0" algn="ctr">
              <a:lnSpc>
                <a:spcPct val="80000"/>
              </a:lnSpc>
              <a:spcBef>
                <a:spcPts val="0"/>
              </a:spcBef>
              <a:spcAft>
                <a:spcPts val="0"/>
              </a:spcAft>
              <a:buClr>
                <a:schemeClr val="accent1"/>
              </a:buClr>
              <a:buSzPts val="2400"/>
              <a:buFont typeface="Noto Sans Symbols"/>
              <a:buNone/>
              <a:defRPr b="1" i="0" sz="2400" u="none">
                <a:solidFill>
                  <a:srgbClr val="FFFFFF"/>
                </a:solidFill>
                <a:latin typeface="Arial"/>
                <a:ea typeface="Arial"/>
                <a:cs typeface="Arial"/>
                <a:sym typeface="Arial"/>
              </a:defRPr>
            </a:lvl3pPr>
            <a:lvl4pPr indent="0" lvl="3" marL="0" marR="0" rtl="0" algn="ctr">
              <a:lnSpc>
                <a:spcPct val="80000"/>
              </a:lnSpc>
              <a:spcBef>
                <a:spcPts val="0"/>
              </a:spcBef>
              <a:spcAft>
                <a:spcPts val="0"/>
              </a:spcAft>
              <a:buClr>
                <a:schemeClr val="accent1"/>
              </a:buClr>
              <a:buSzPts val="2400"/>
              <a:buFont typeface="Noto Sans Symbols"/>
              <a:buNone/>
              <a:defRPr b="1" i="0" sz="2400" u="none">
                <a:solidFill>
                  <a:srgbClr val="FFFFFF"/>
                </a:solidFill>
                <a:latin typeface="Arial"/>
                <a:ea typeface="Arial"/>
                <a:cs typeface="Arial"/>
                <a:sym typeface="Arial"/>
              </a:defRPr>
            </a:lvl4pPr>
            <a:lvl5pPr indent="0" lvl="4" marL="0" marR="0" rtl="0" algn="ctr">
              <a:lnSpc>
                <a:spcPct val="80000"/>
              </a:lnSpc>
              <a:spcBef>
                <a:spcPts val="0"/>
              </a:spcBef>
              <a:spcAft>
                <a:spcPts val="0"/>
              </a:spcAft>
              <a:buClr>
                <a:schemeClr val="accent1"/>
              </a:buClr>
              <a:buSzPts val="2400"/>
              <a:buFont typeface="Noto Sans Symbols"/>
              <a:buNone/>
              <a:defRPr b="1" i="0" sz="2400" u="none">
                <a:solidFill>
                  <a:srgbClr val="FFFFFF"/>
                </a:solidFill>
                <a:latin typeface="Arial"/>
                <a:ea typeface="Arial"/>
                <a:cs typeface="Arial"/>
                <a:sym typeface="Arial"/>
              </a:defRPr>
            </a:lvl5pPr>
            <a:lvl6pPr indent="0" lvl="5" marL="0" marR="0" rtl="0" algn="ctr">
              <a:lnSpc>
                <a:spcPct val="80000"/>
              </a:lnSpc>
              <a:spcBef>
                <a:spcPts val="0"/>
              </a:spcBef>
              <a:spcAft>
                <a:spcPts val="0"/>
              </a:spcAft>
              <a:buClr>
                <a:schemeClr val="accent1"/>
              </a:buClr>
              <a:buSzPts val="2400"/>
              <a:buFont typeface="Noto Sans Symbols"/>
              <a:buNone/>
              <a:defRPr b="1" i="0" sz="2400" u="none">
                <a:solidFill>
                  <a:srgbClr val="FFFFFF"/>
                </a:solidFill>
                <a:latin typeface="Arial"/>
                <a:ea typeface="Arial"/>
                <a:cs typeface="Arial"/>
                <a:sym typeface="Arial"/>
              </a:defRPr>
            </a:lvl6pPr>
            <a:lvl7pPr indent="0" lvl="6" marL="0" marR="0" rtl="0" algn="ctr">
              <a:lnSpc>
                <a:spcPct val="80000"/>
              </a:lnSpc>
              <a:spcBef>
                <a:spcPts val="0"/>
              </a:spcBef>
              <a:spcAft>
                <a:spcPts val="0"/>
              </a:spcAft>
              <a:buClr>
                <a:schemeClr val="accent1"/>
              </a:buClr>
              <a:buSzPts val="2400"/>
              <a:buFont typeface="Noto Sans Symbols"/>
              <a:buNone/>
              <a:defRPr b="1" i="0" sz="2400" u="none">
                <a:solidFill>
                  <a:srgbClr val="FFFFFF"/>
                </a:solidFill>
                <a:latin typeface="Arial"/>
                <a:ea typeface="Arial"/>
                <a:cs typeface="Arial"/>
                <a:sym typeface="Arial"/>
              </a:defRPr>
            </a:lvl7pPr>
            <a:lvl8pPr indent="0" lvl="7" marL="0" marR="0" rtl="0" algn="ctr">
              <a:lnSpc>
                <a:spcPct val="80000"/>
              </a:lnSpc>
              <a:spcBef>
                <a:spcPts val="0"/>
              </a:spcBef>
              <a:spcAft>
                <a:spcPts val="0"/>
              </a:spcAft>
              <a:buClr>
                <a:schemeClr val="accent1"/>
              </a:buClr>
              <a:buSzPts val="2400"/>
              <a:buFont typeface="Noto Sans Symbols"/>
              <a:buNone/>
              <a:defRPr b="1" i="0" sz="2400" u="none">
                <a:solidFill>
                  <a:srgbClr val="FFFFFF"/>
                </a:solidFill>
                <a:latin typeface="Arial"/>
                <a:ea typeface="Arial"/>
                <a:cs typeface="Arial"/>
                <a:sym typeface="Arial"/>
              </a:defRPr>
            </a:lvl8pPr>
            <a:lvl9pPr indent="0" lvl="8" marL="0" marR="0" rtl="0" algn="ctr">
              <a:lnSpc>
                <a:spcPct val="80000"/>
              </a:lnSpc>
              <a:spcBef>
                <a:spcPts val="0"/>
              </a:spcBef>
              <a:spcAft>
                <a:spcPts val="0"/>
              </a:spcAft>
              <a:buClr>
                <a:schemeClr val="accent1"/>
              </a:buClr>
              <a:buSzPts val="2400"/>
              <a:buFont typeface="Noto Sans Symbols"/>
              <a:buNone/>
              <a:defRPr b="1" i="0" sz="2400" u="none">
                <a:solidFill>
                  <a:srgbClr val="FFFFFF"/>
                </a:solidFill>
                <a:latin typeface="Arial"/>
                <a:ea typeface="Arial"/>
                <a:cs typeface="Arial"/>
                <a:sym typeface="Arial"/>
              </a:defRPr>
            </a:lvl9pPr>
          </a:lstStyle>
          <a:p>
            <a:pPr indent="-152400" lvl="0" marL="0" rtl="0" algn="ctr">
              <a:spcBef>
                <a:spcPts val="0"/>
              </a:spcBef>
              <a:spcAft>
                <a:spcPts val="0"/>
              </a:spcAft>
              <a:buClr>
                <a:schemeClr val="accent1"/>
              </a:buClr>
              <a:buSzPts val="2400"/>
              <a:buFont typeface="Noto Sans Symbols"/>
              <a:buChar char="⚪"/>
            </a:pPr>
            <a:fld id="{00000000-1234-1234-1234-123412341234}" type="slidenum">
              <a:rPr lang="en"/>
              <a:t>‹#›</a:t>
            </a:fld>
            <a:endParaRPr b="0" sz="1400">
              <a:solidFill>
                <a:srgbClr val="000000"/>
              </a:solidFill>
            </a:endParaRPr>
          </a:p>
        </p:txBody>
      </p:sp>
      <p:sp>
        <p:nvSpPr>
          <p:cNvPr id="79" name="Google Shape;79;p16"/>
          <p:cNvSpPr txBox="1"/>
          <p:nvPr>
            <p:ph idx="11" type="ftr"/>
          </p:nvPr>
        </p:nvSpPr>
        <p:spPr>
          <a:xfrm>
            <a:off x="609600" y="4686300"/>
            <a:ext cx="5421300" cy="273900"/>
          </a:xfrm>
          <a:prstGeom prst="rect">
            <a:avLst/>
          </a:prstGeom>
          <a:noFill/>
          <a:ln>
            <a:noFill/>
          </a:ln>
        </p:spPr>
        <p:txBody>
          <a:bodyPr anchorCtr="0" anchor="ctr" bIns="45700" lIns="91425" spcFirstLastPara="1" rIns="91425" wrap="square" tIns="45700"/>
          <a:lstStyle>
            <a:lvl1pPr lvl="0" marR="0" rtl="0" algn="l">
              <a:lnSpc>
                <a:spcPct val="80000"/>
              </a:lnSpc>
              <a:spcBef>
                <a:spcPts val="320"/>
              </a:spcBef>
              <a:spcAft>
                <a:spcPts val="0"/>
              </a:spcAft>
              <a:buClr>
                <a:schemeClr val="accent1"/>
              </a:buClr>
              <a:buSzPts val="1600"/>
              <a:buFont typeface="Noto Sans Symbols"/>
              <a:buChar char="⚪"/>
              <a:defRPr b="0" i="0" sz="1600" u="none">
                <a:solidFill>
                  <a:schemeClr val="dk1"/>
                </a:solidFill>
                <a:latin typeface="Arial"/>
                <a:ea typeface="Arial"/>
                <a:cs typeface="Arial"/>
                <a:sym typeface="Arial"/>
              </a:defRPr>
            </a:lvl1pPr>
            <a:lvl2pPr lvl="1"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609600" y="171450"/>
            <a:ext cx="8153400" cy="742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88" name="Google Shape;88;p18"/>
          <p:cNvSpPr txBox="1"/>
          <p:nvPr>
            <p:ph idx="1" type="body"/>
          </p:nvPr>
        </p:nvSpPr>
        <p:spPr>
          <a:xfrm>
            <a:off x="612775" y="1200150"/>
            <a:ext cx="8153400" cy="3394500"/>
          </a:xfrm>
          <a:prstGeom prst="rect">
            <a:avLst/>
          </a:prstGeom>
          <a:noFill/>
          <a:ln>
            <a:noFill/>
          </a:ln>
        </p:spPr>
        <p:txBody>
          <a:bodyPr anchorCtr="0" anchor="t" bIns="45700" lIns="91425" spcFirstLastPara="1" rIns="91425" wrap="square" tIns="45700"/>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89" name="Google Shape;89;p18"/>
          <p:cNvSpPr txBox="1"/>
          <p:nvPr>
            <p:ph idx="10" type="dt"/>
          </p:nvPr>
        </p:nvSpPr>
        <p:spPr>
          <a:xfrm>
            <a:off x="6096000" y="4686300"/>
            <a:ext cx="2667000" cy="273900"/>
          </a:xfrm>
          <a:prstGeom prst="rect">
            <a:avLst/>
          </a:prstGeom>
          <a:noFill/>
          <a:ln>
            <a:noFill/>
          </a:ln>
        </p:spPr>
        <p:txBody>
          <a:bodyPr anchorCtr="0" anchor="ctr" bIns="45700" lIns="91425" spcFirstLastPara="1" rIns="91425" wrap="square" tIns="45700"/>
          <a:lstStyle>
            <a:lvl1pPr lvl="0"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1pPr>
            <a:lvl2pPr lvl="1"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90" name="Google Shape;90;p18"/>
          <p:cNvSpPr txBox="1"/>
          <p:nvPr>
            <p:ph idx="11" type="ftr"/>
          </p:nvPr>
        </p:nvSpPr>
        <p:spPr>
          <a:xfrm>
            <a:off x="609600" y="4686300"/>
            <a:ext cx="5421300" cy="273900"/>
          </a:xfrm>
          <a:prstGeom prst="rect">
            <a:avLst/>
          </a:prstGeom>
          <a:noFill/>
          <a:ln>
            <a:noFill/>
          </a:ln>
        </p:spPr>
        <p:txBody>
          <a:bodyPr anchorCtr="0" anchor="ctr" bIns="45700" lIns="91425" spcFirstLastPara="1" rIns="91425" wrap="square" tIns="45700"/>
          <a:lstStyle>
            <a:lvl1pPr lvl="0"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1pPr>
            <a:lvl2pPr lvl="1"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80000"/>
              </a:lnSpc>
              <a:spcBef>
                <a:spcPts val="32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91" name="Google Shape;91;p18"/>
          <p:cNvSpPr txBox="1"/>
          <p:nvPr/>
        </p:nvSpPr>
        <p:spPr>
          <a:xfrm>
            <a:off x="0" y="926306"/>
            <a:ext cx="9144000" cy="239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1600" u="none">
              <a:solidFill>
                <a:schemeClr val="dk1"/>
              </a:solidFill>
              <a:latin typeface="Arial"/>
              <a:ea typeface="Arial"/>
              <a:cs typeface="Arial"/>
              <a:sym typeface="Arial"/>
            </a:endParaRPr>
          </a:p>
        </p:txBody>
      </p:sp>
      <p:sp>
        <p:nvSpPr>
          <p:cNvPr id="92" name="Google Shape;92;p18"/>
          <p:cNvSpPr txBox="1"/>
          <p:nvPr/>
        </p:nvSpPr>
        <p:spPr>
          <a:xfrm>
            <a:off x="0" y="959644"/>
            <a:ext cx="533400" cy="171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1600" u="none">
              <a:solidFill>
                <a:schemeClr val="dk1"/>
              </a:solidFill>
              <a:latin typeface="Arial"/>
              <a:ea typeface="Arial"/>
              <a:cs typeface="Arial"/>
              <a:sym typeface="Arial"/>
            </a:endParaRPr>
          </a:p>
        </p:txBody>
      </p:sp>
      <p:sp>
        <p:nvSpPr>
          <p:cNvPr id="93" name="Google Shape;93;p18"/>
          <p:cNvSpPr txBox="1"/>
          <p:nvPr/>
        </p:nvSpPr>
        <p:spPr>
          <a:xfrm>
            <a:off x="590550" y="959644"/>
            <a:ext cx="8553600" cy="171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1600" u="none">
              <a:solidFill>
                <a:schemeClr val="dk1"/>
              </a:solidFill>
              <a:latin typeface="Arial"/>
              <a:ea typeface="Arial"/>
              <a:cs typeface="Arial"/>
              <a:sym typeface="Arial"/>
            </a:endParaRPr>
          </a:p>
        </p:txBody>
      </p:sp>
      <p:sp>
        <p:nvSpPr>
          <p:cNvPr id="94" name="Google Shape;94;p18"/>
          <p:cNvSpPr txBox="1"/>
          <p:nvPr>
            <p:ph idx="12" type="sldNum"/>
          </p:nvPr>
        </p:nvSpPr>
        <p:spPr>
          <a:xfrm>
            <a:off x="0" y="953690"/>
            <a:ext cx="533400" cy="183300"/>
          </a:xfrm>
          <a:prstGeom prst="rect">
            <a:avLst/>
          </a:prstGeom>
          <a:noFill/>
          <a:ln>
            <a:noFill/>
          </a:ln>
        </p:spPr>
        <p:txBody>
          <a:bodyPr anchorCtr="0" anchor="ctr" bIns="45700" lIns="91425" spcFirstLastPara="1" rIns="91425" wrap="square" tIns="45700">
            <a:noAutofit/>
          </a:bodyPr>
          <a:lstStyle>
            <a:lvl1pPr indent="0" lvl="0"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1pPr>
            <a:lvl2pPr indent="0" lvl="1"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2pPr>
            <a:lvl3pPr indent="0" lvl="2"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3pPr>
            <a:lvl4pPr indent="0" lvl="3"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4pPr>
            <a:lvl5pPr indent="0" lvl="4"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5pPr>
            <a:lvl6pPr indent="0" lvl="5"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6pPr>
            <a:lvl7pPr indent="0" lvl="6"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7pPr>
            <a:lvl8pPr indent="0" lvl="7"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8pPr>
            <a:lvl9pPr indent="0" lvl="8" marL="0" marR="0" rtl="0" algn="ctr">
              <a:lnSpc>
                <a:spcPct val="80000"/>
              </a:lnSpc>
              <a:spcBef>
                <a:spcPts val="0"/>
              </a:spcBef>
              <a:spcAft>
                <a:spcPts val="0"/>
              </a:spcAft>
              <a:buClr>
                <a:schemeClr val="accent1"/>
              </a:buClr>
              <a:buSzPts val="1400"/>
              <a:buFont typeface="Noto Sans Symbols"/>
              <a:buNone/>
              <a:defRPr b="1" i="0" sz="1400" u="none">
                <a:solidFill>
                  <a:srgbClr val="FFFFFF"/>
                </a:solidFill>
                <a:latin typeface="Arial"/>
                <a:ea typeface="Arial"/>
                <a:cs typeface="Arial"/>
                <a:sym typeface="Arial"/>
              </a:defRPr>
            </a:lvl9pPr>
          </a:lstStyle>
          <a:p>
            <a:pPr indent="-88900" lvl="0" marL="0" rtl="0" algn="ctr">
              <a:spcBef>
                <a:spcPts val="0"/>
              </a:spcBef>
              <a:spcAft>
                <a:spcPts val="0"/>
              </a:spcAft>
              <a:buClr>
                <a:schemeClr val="accent1"/>
              </a:buClr>
              <a:buSzPts val="1400"/>
              <a:buFont typeface="Noto Sans Symbols"/>
              <a:buChar char="⚪"/>
            </a:pPr>
            <a:fld id="{00000000-1234-1234-1234-123412341234}" type="slidenum">
              <a:rPr lang="en"/>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ctrTitle"/>
          </p:nvPr>
        </p:nvSpPr>
        <p:spPr>
          <a:xfrm>
            <a:off x="638275" y="264475"/>
            <a:ext cx="8183700" cy="147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Monte-Carlo Simulation </a:t>
            </a:r>
            <a:endParaRPr/>
          </a:p>
        </p:txBody>
      </p:sp>
      <p:sp>
        <p:nvSpPr>
          <p:cNvPr id="124" name="Google Shape;124;p23"/>
          <p:cNvSpPr txBox="1"/>
          <p:nvPr>
            <p:ph idx="1" type="subTitle"/>
          </p:nvPr>
        </p:nvSpPr>
        <p:spPr>
          <a:xfrm>
            <a:off x="434250" y="3182313"/>
            <a:ext cx="81231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Prepared by: Tomal Majumder</a:t>
            </a:r>
            <a:endParaRPr/>
          </a:p>
          <a:p>
            <a:pPr indent="0" lvl="0" marL="0" rtl="0" algn="ctr">
              <a:spcBef>
                <a:spcPts val="0"/>
              </a:spcBef>
              <a:spcAft>
                <a:spcPts val="0"/>
              </a:spcAft>
              <a:buNone/>
            </a:pPr>
            <a:r>
              <a:rPr lang="en"/>
              <a:t>				Lecturer, CSE</a:t>
            </a:r>
            <a:endParaRPr/>
          </a:p>
          <a:p>
            <a:pPr indent="0" lvl="0" marL="0" rtl="0" algn="ctr">
              <a:spcBef>
                <a:spcPts val="0"/>
              </a:spcBef>
              <a:spcAft>
                <a:spcPts val="0"/>
              </a:spcAft>
              <a:buNone/>
            </a:pPr>
            <a:r>
              <a:rPr lang="en"/>
              <a:t>				United International University</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527050" y="431006"/>
            <a:ext cx="8089800" cy="714300"/>
          </a:xfrm>
          <a:prstGeom prst="rect">
            <a:avLst/>
          </a:prstGeom>
          <a:solidFill>
            <a:srgbClr val="2FFF74"/>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 sz="4400" u="none">
                <a:solidFill>
                  <a:schemeClr val="dk2"/>
                </a:solidFill>
                <a:latin typeface="Twentieth Century"/>
                <a:ea typeface="Twentieth Century"/>
                <a:cs typeface="Twentieth Century"/>
                <a:sym typeface="Twentieth Century"/>
              </a:rPr>
              <a:t>Table of Random Numbers</a:t>
            </a:r>
            <a:endParaRPr/>
          </a:p>
        </p:txBody>
      </p:sp>
      <p:graphicFrame>
        <p:nvGraphicFramePr>
          <p:cNvPr id="181" name="Google Shape;181;p32"/>
          <p:cNvGraphicFramePr/>
          <p:nvPr/>
        </p:nvGraphicFramePr>
        <p:xfrm>
          <a:off x="1143000" y="1428750"/>
          <a:ext cx="3000000" cy="3000000"/>
        </p:xfrm>
        <a:graphic>
          <a:graphicData uri="http://schemas.openxmlformats.org/drawingml/2006/table">
            <a:tbl>
              <a:tblPr>
                <a:noFill/>
                <a:tableStyleId>{A48722ED-FA28-4B8A-8C8E-8CED30AED278}</a:tableStyleId>
              </a:tblPr>
              <a:tblGrid>
                <a:gridCol w="1371600"/>
                <a:gridCol w="1371600"/>
                <a:gridCol w="1371600"/>
                <a:gridCol w="1371600"/>
                <a:gridCol w="1371600"/>
              </a:tblGrid>
              <a:tr h="315500">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52</a:t>
                      </a:r>
                      <a:endParaRPr sz="1100"/>
                    </a:p>
                  </a:txBody>
                  <a:tcPr marT="34300" marB="34300" marR="91450" marL="91450" anchor="ctr">
                    <a:lnT cap="flat" cmpd="sng" w="38100">
                      <a:solidFill>
                        <a:schemeClr val="dk1"/>
                      </a:solidFill>
                      <a:prstDash val="solid"/>
                      <a:round/>
                      <a:headEnd len="sm" w="sm" type="none"/>
                      <a:tailEnd len="sm" w="sm" type="none"/>
                    </a:lnT>
                  </a:tcP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50</a:t>
                      </a:r>
                      <a:endParaRPr sz="1100"/>
                    </a:p>
                  </a:txBody>
                  <a:tcPr marT="34300" marB="34300" marR="91450" marL="91450" anchor="ctr">
                    <a:lnT cap="flat" cmpd="sng" w="38100">
                      <a:solidFill>
                        <a:schemeClr val="dk1"/>
                      </a:solidFill>
                      <a:prstDash val="solid"/>
                      <a:round/>
                      <a:headEnd len="sm" w="sm" type="none"/>
                      <a:tailEnd len="sm" w="sm" type="none"/>
                    </a:lnT>
                  </a:tcP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60</a:t>
                      </a:r>
                      <a:endParaRPr sz="1100"/>
                    </a:p>
                  </a:txBody>
                  <a:tcPr marT="34300" marB="34300" marR="91450" marL="91450" anchor="ctr">
                    <a:lnT cap="flat" cmpd="sng" w="38100">
                      <a:solidFill>
                        <a:schemeClr val="dk1"/>
                      </a:solidFill>
                      <a:prstDash val="solid"/>
                      <a:round/>
                      <a:headEnd len="sm" w="sm" type="none"/>
                      <a:tailEnd len="sm" w="sm" type="none"/>
                    </a:lnT>
                  </a:tcP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52</a:t>
                      </a:r>
                      <a:endParaRPr sz="1100"/>
                    </a:p>
                  </a:txBody>
                  <a:tcPr marT="34300" marB="34300" marR="91450" marL="91450" anchor="ctr">
                    <a:lnT cap="flat" cmpd="sng" w="38100">
                      <a:solidFill>
                        <a:schemeClr val="dk1"/>
                      </a:solidFill>
                      <a:prstDash val="solid"/>
                      <a:round/>
                      <a:headEnd len="sm" w="sm" type="none"/>
                      <a:tailEnd len="sm" w="sm" type="none"/>
                    </a:lnT>
                  </a:tcP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05</a:t>
                      </a:r>
                      <a:endParaRPr sz="1100"/>
                    </a:p>
                  </a:txBody>
                  <a:tcPr marT="34300" marB="34300" marR="91450" marL="91450" anchor="ctr">
                    <a:lnT cap="flat" cmpd="sng" w="38100">
                      <a:solidFill>
                        <a:schemeClr val="dk1"/>
                      </a:solidFill>
                      <a:prstDash val="solid"/>
                      <a:round/>
                      <a:headEnd len="sm" w="sm" type="none"/>
                      <a:tailEnd len="sm" w="sm" type="none"/>
                    </a:lnT>
                  </a:tcPr>
                </a:tc>
              </a:tr>
              <a:tr h="315500">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37</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27</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80</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69</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34</a:t>
                      </a:r>
                      <a:endParaRPr sz="1100"/>
                    </a:p>
                  </a:txBody>
                  <a:tcPr marT="34300" marB="34300" marR="91450" marL="91450" anchor="ctr"/>
                </a:tc>
              </a:tr>
              <a:tr h="315500">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82</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45</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53</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33</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55</a:t>
                      </a:r>
                      <a:endParaRPr sz="1100"/>
                    </a:p>
                  </a:txBody>
                  <a:tcPr marT="34300" marB="34300" marR="91450" marL="91450" anchor="ctr"/>
                </a:tc>
              </a:tr>
              <a:tr h="315500">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69</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81</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69</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32</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09</a:t>
                      </a:r>
                      <a:endParaRPr sz="1100"/>
                    </a:p>
                  </a:txBody>
                  <a:tcPr marT="34300" marB="34300" marR="91450" marL="91450" anchor="ctr"/>
                </a:tc>
              </a:tr>
              <a:tr h="315500">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98</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66</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37</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30</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77</a:t>
                      </a:r>
                      <a:endParaRPr sz="1100"/>
                    </a:p>
                  </a:txBody>
                  <a:tcPr marT="34300" marB="34300" marR="91450" marL="91450" anchor="ctr"/>
                </a:tc>
              </a:tr>
              <a:tr h="315500">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96</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74</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06</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48</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08</a:t>
                      </a:r>
                      <a:endParaRPr sz="1100"/>
                    </a:p>
                  </a:txBody>
                  <a:tcPr marT="34300" marB="34300" marR="91450" marL="91450" anchor="ctr"/>
                </a:tc>
              </a:tr>
              <a:tr h="315500">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33</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30</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63</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88</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45</a:t>
                      </a:r>
                      <a:endParaRPr sz="1100"/>
                    </a:p>
                  </a:txBody>
                  <a:tcPr marT="34300" marB="34300" marR="91450" marL="91450" anchor="ctr"/>
                </a:tc>
              </a:tr>
              <a:tr h="315500">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50</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59</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57</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14</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84</a:t>
                      </a:r>
                      <a:endParaRPr sz="1100"/>
                    </a:p>
                  </a:txBody>
                  <a:tcPr marT="34300" marB="34300" marR="91450" marL="91450" anchor="ctr"/>
                </a:tc>
              </a:tr>
              <a:tr h="315500">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88</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67</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02</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02</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84</a:t>
                      </a:r>
                      <a:endParaRPr sz="1100"/>
                    </a:p>
                  </a:txBody>
                  <a:tcPr marT="34300" marB="34300" marR="91450" marL="91450" anchor="ctr"/>
                </a:tc>
              </a:tr>
              <a:tr h="315500">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90</a:t>
                      </a:r>
                      <a:endParaRPr sz="1100"/>
                    </a:p>
                  </a:txBody>
                  <a:tcPr marT="34300" marB="34300" marR="91450" marL="91450" anchor="ctr">
                    <a:lnB cap="flat" cmpd="sng" w="38100">
                      <a:solidFill>
                        <a:schemeClr val="dk1"/>
                      </a:solidFill>
                      <a:prstDash val="solid"/>
                      <a:round/>
                      <a:headEnd len="sm" w="sm" type="none"/>
                      <a:tailEnd len="sm" w="sm" type="none"/>
                    </a:lnB>
                  </a:tcP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60</a:t>
                      </a:r>
                      <a:endParaRPr sz="1100"/>
                    </a:p>
                  </a:txBody>
                  <a:tcPr marT="34300" marB="34300" marR="91450" marL="91450" anchor="ctr">
                    <a:lnB cap="flat" cmpd="sng" w="38100">
                      <a:solidFill>
                        <a:schemeClr val="dk1"/>
                      </a:solidFill>
                      <a:prstDash val="solid"/>
                      <a:round/>
                      <a:headEnd len="sm" w="sm" type="none"/>
                      <a:tailEnd len="sm" w="sm" type="none"/>
                    </a:lnB>
                  </a:tcP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94</a:t>
                      </a:r>
                      <a:endParaRPr sz="1100"/>
                    </a:p>
                  </a:txBody>
                  <a:tcPr marT="34300" marB="34300" marR="91450" marL="91450" anchor="ctr">
                    <a:lnB cap="flat" cmpd="sng" w="38100">
                      <a:solidFill>
                        <a:schemeClr val="dk1"/>
                      </a:solidFill>
                      <a:prstDash val="solid"/>
                      <a:round/>
                      <a:headEnd len="sm" w="sm" type="none"/>
                      <a:tailEnd len="sm" w="sm" type="none"/>
                    </a:lnB>
                  </a:tcP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83</a:t>
                      </a:r>
                      <a:endParaRPr sz="1100"/>
                    </a:p>
                  </a:txBody>
                  <a:tcPr marT="34300" marB="34300" marR="91450" marL="91450" anchor="ctr">
                    <a:lnB cap="flat" cmpd="sng" w="38100">
                      <a:solidFill>
                        <a:schemeClr val="dk1"/>
                      </a:solidFill>
                      <a:prstDash val="solid"/>
                      <a:round/>
                      <a:headEnd len="sm" w="sm" type="none"/>
                      <a:tailEnd len="sm" w="sm" type="none"/>
                    </a:lnB>
                  </a:tcPr>
                </a:tc>
                <a:tc>
                  <a:txBody>
                    <a:bodyPr>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77</a:t>
                      </a:r>
                      <a:endParaRPr sz="1100"/>
                    </a:p>
                  </a:txBody>
                  <a:tcPr marT="34300" marB="34300" marR="91450" marL="91450" anchor="ctr">
                    <a:lnB cap="flat" cmpd="sng" w="38100">
                      <a:solidFill>
                        <a:schemeClr val="dk1"/>
                      </a:solidFill>
                      <a:prstDash val="solid"/>
                      <a:round/>
                      <a:headEnd len="sm" w="sm" type="none"/>
                      <a:tailEnd len="sm" w="sm" type="none"/>
                    </a:lnB>
                  </a:tcPr>
                </a:tc>
              </a:tr>
            </a:tbl>
          </a:graphicData>
        </a:graphic>
      </p:graphicFrame>
      <p:sp>
        <p:nvSpPr>
          <p:cNvPr id="182" name="Google Shape;182;p32"/>
          <p:cNvSpPr txBox="1"/>
          <p:nvPr/>
        </p:nvSpPr>
        <p:spPr>
          <a:xfrm>
            <a:off x="7032625" y="4664869"/>
            <a:ext cx="1065300" cy="252600"/>
          </a:xfrm>
          <a:prstGeom prst="rect">
            <a:avLst/>
          </a:prstGeom>
          <a:noFill/>
          <a:ln>
            <a:noFill/>
          </a:ln>
        </p:spPr>
        <p:txBody>
          <a:bodyPr anchorCtr="0" anchor="t" bIns="45700" lIns="91425" spcFirstLastPara="1" rIns="91425" wrap="square" tIns="45700">
            <a:noAutofit/>
          </a:bodyPr>
          <a:lstStyle/>
          <a:p>
            <a:pPr indent="-101600" lvl="0" marL="0" marR="0" rtl="0" algn="l">
              <a:lnSpc>
                <a:spcPct val="80000"/>
              </a:lnSpc>
              <a:spcBef>
                <a:spcPts val="0"/>
              </a:spcBef>
              <a:spcAft>
                <a:spcPts val="0"/>
              </a:spcAft>
              <a:buClr>
                <a:schemeClr val="accent1"/>
              </a:buClr>
              <a:buSzPts val="1600"/>
              <a:buFont typeface="Noto Sans Symbols"/>
              <a:buChar char="⚪"/>
            </a:pPr>
            <a:r>
              <a:rPr b="0" i="0" lang="en" sz="1600" u="none">
                <a:solidFill>
                  <a:schemeClr val="dk1"/>
                </a:solidFill>
                <a:latin typeface="Arial"/>
                <a:ea typeface="Arial"/>
                <a:cs typeface="Arial"/>
                <a:sym typeface="Arial"/>
              </a:rPr>
              <a:t>Table F.4</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527050" y="411956"/>
            <a:ext cx="8089800" cy="714300"/>
          </a:xfrm>
          <a:prstGeom prst="rect">
            <a:avLst/>
          </a:prstGeom>
          <a:solidFill>
            <a:srgbClr val="2FFF74"/>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 sz="4400" u="none">
                <a:solidFill>
                  <a:schemeClr val="dk2"/>
                </a:solidFill>
                <a:latin typeface="Twentieth Century"/>
                <a:ea typeface="Twentieth Century"/>
                <a:cs typeface="Twentieth Century"/>
                <a:sym typeface="Twentieth Century"/>
              </a:rPr>
              <a:t>Simulation Example 1</a:t>
            </a:r>
            <a:endParaRPr/>
          </a:p>
        </p:txBody>
      </p:sp>
      <p:sp>
        <p:nvSpPr>
          <p:cNvPr id="188" name="Google Shape;188;p33"/>
          <p:cNvSpPr txBox="1"/>
          <p:nvPr/>
        </p:nvSpPr>
        <p:spPr>
          <a:xfrm>
            <a:off x="6194425" y="2187178"/>
            <a:ext cx="2533800" cy="1054800"/>
          </a:xfrm>
          <a:prstGeom prst="rect">
            <a:avLst/>
          </a:prstGeom>
          <a:solidFill>
            <a:schemeClr val="accent2"/>
          </a:solidFill>
          <a:ln cap="flat" cmpd="sng" w="19050">
            <a:solidFill>
              <a:schemeClr val="dk1"/>
            </a:solidFill>
            <a:prstDash val="solid"/>
            <a:miter lim="800000"/>
            <a:headEnd len="sm" w="sm" type="none"/>
            <a:tailEnd len="sm" w="sm" type="none"/>
          </a:ln>
        </p:spPr>
        <p:txBody>
          <a:bodyPr anchorCtr="0" anchor="t" bIns="226800" lIns="162000" spcFirstLastPara="1" rIns="162000" wrap="square" tIns="226800">
            <a:noAutofit/>
          </a:bodyPr>
          <a:lstStyle/>
          <a:p>
            <a:pPr indent="0" lvl="0" marL="0" marR="0" rtl="0" algn="ctr">
              <a:lnSpc>
                <a:spcPct val="85000"/>
              </a:lnSpc>
              <a:spcBef>
                <a:spcPts val="0"/>
              </a:spcBef>
              <a:spcAft>
                <a:spcPts val="0"/>
              </a:spcAft>
              <a:buClr>
                <a:schemeClr val="accent1"/>
              </a:buClr>
              <a:buSzPts val="1600"/>
              <a:buFont typeface="Noto Sans Symbols"/>
              <a:buNone/>
            </a:pPr>
            <a:r>
              <a:rPr b="0" i="0" lang="en" sz="1600" u="none">
                <a:solidFill>
                  <a:schemeClr val="dk1"/>
                </a:solidFill>
                <a:latin typeface="Arial"/>
                <a:ea typeface="Arial"/>
                <a:cs typeface="Arial"/>
                <a:sym typeface="Arial"/>
              </a:rPr>
              <a:t>Select random numbers from Table F.3</a:t>
            </a:r>
            <a:endParaRPr/>
          </a:p>
        </p:txBody>
      </p:sp>
      <p:graphicFrame>
        <p:nvGraphicFramePr>
          <p:cNvPr id="189" name="Google Shape;189;p33"/>
          <p:cNvGraphicFramePr/>
          <p:nvPr/>
        </p:nvGraphicFramePr>
        <p:xfrm>
          <a:off x="584200" y="1333500"/>
          <a:ext cx="3000000" cy="3000000"/>
        </p:xfrm>
        <a:graphic>
          <a:graphicData uri="http://schemas.openxmlformats.org/drawingml/2006/table">
            <a:tbl>
              <a:tblPr>
                <a:noFill/>
                <a:tableStyleId>{A48722ED-FA28-4B8A-8C8E-8CED30AED278}</a:tableStyleId>
              </a:tblPr>
              <a:tblGrid>
                <a:gridCol w="1612900"/>
                <a:gridCol w="2082800"/>
                <a:gridCol w="3162300"/>
              </a:tblGrid>
              <a:tr h="428625">
                <a:tc>
                  <a:txBody>
                    <a:bodyPr>
                      <a:noAutofit/>
                    </a:bodyPr>
                    <a:lstStyle/>
                    <a:p>
                      <a:pPr indent="0" lvl="0" marL="0" marR="0" rtl="0" algn="ctr">
                        <a:lnSpc>
                          <a:spcPct val="85000"/>
                        </a:lnSpc>
                        <a:spcBef>
                          <a:spcPts val="0"/>
                        </a:spcBef>
                        <a:spcAft>
                          <a:spcPts val="0"/>
                        </a:spcAft>
                        <a:buClr>
                          <a:schemeClr val="dk1"/>
                        </a:buClr>
                        <a:buSzPts val="1400"/>
                        <a:buFont typeface="Arial"/>
                        <a:buNone/>
                      </a:pPr>
                      <a:r>
                        <a:rPr b="1" i="1" lang="en" sz="1400" u="none">
                          <a:solidFill>
                            <a:schemeClr val="dk1"/>
                          </a:solidFill>
                          <a:latin typeface="Arial"/>
                          <a:ea typeface="Arial"/>
                          <a:cs typeface="Arial"/>
                          <a:sym typeface="Arial"/>
                        </a:rPr>
                        <a:t>Day</a:t>
                      </a:r>
                      <a:endParaRPr sz="1100"/>
                    </a:p>
                    <a:p>
                      <a:pPr indent="0" lvl="0" marL="0" marR="0" rtl="0" algn="ctr">
                        <a:lnSpc>
                          <a:spcPct val="85000"/>
                        </a:lnSpc>
                        <a:spcBef>
                          <a:spcPts val="0"/>
                        </a:spcBef>
                        <a:spcAft>
                          <a:spcPts val="0"/>
                        </a:spcAft>
                        <a:buClr>
                          <a:schemeClr val="dk1"/>
                        </a:buClr>
                        <a:buSzPts val="1400"/>
                        <a:buFont typeface="Arial"/>
                        <a:buNone/>
                      </a:pPr>
                      <a:r>
                        <a:rPr b="1" i="1" lang="en" sz="1400" u="none">
                          <a:solidFill>
                            <a:schemeClr val="dk1"/>
                          </a:solidFill>
                          <a:latin typeface="Arial"/>
                          <a:ea typeface="Arial"/>
                          <a:cs typeface="Arial"/>
                          <a:sym typeface="Arial"/>
                        </a:rPr>
                        <a:t>Number</a:t>
                      </a:r>
                      <a:endParaRPr sz="1100"/>
                    </a:p>
                  </a:txBody>
                  <a:tcPr marT="34300" marB="34300" marR="91450" marL="91450" anchor="b">
                    <a:lnB cap="flat" cmpd="sng" w="28575">
                      <a:solidFill>
                        <a:schemeClr val="dk1"/>
                      </a:solidFill>
                      <a:prstDash val="solid"/>
                      <a:round/>
                      <a:headEnd len="sm" w="sm" type="none"/>
                      <a:tailEnd len="sm" w="sm" type="none"/>
                    </a:lnB>
                  </a:tcPr>
                </a:tc>
                <a:tc>
                  <a:txBody>
                    <a:bodyPr>
                      <a:noAutofit/>
                    </a:bodyPr>
                    <a:lstStyle/>
                    <a:p>
                      <a:pPr indent="0" lvl="0" marL="0" marR="0" rtl="0" algn="ctr">
                        <a:lnSpc>
                          <a:spcPct val="85000"/>
                        </a:lnSpc>
                        <a:spcBef>
                          <a:spcPts val="0"/>
                        </a:spcBef>
                        <a:spcAft>
                          <a:spcPts val="0"/>
                        </a:spcAft>
                        <a:buClr>
                          <a:schemeClr val="dk1"/>
                        </a:buClr>
                        <a:buSzPts val="1400"/>
                        <a:buFont typeface="Arial"/>
                        <a:buNone/>
                      </a:pPr>
                      <a:r>
                        <a:rPr b="1" i="1" lang="en" sz="1400" u="none">
                          <a:solidFill>
                            <a:schemeClr val="dk1"/>
                          </a:solidFill>
                          <a:latin typeface="Arial"/>
                          <a:ea typeface="Arial"/>
                          <a:cs typeface="Arial"/>
                          <a:sym typeface="Arial"/>
                        </a:rPr>
                        <a:t>Random</a:t>
                      </a:r>
                      <a:endParaRPr sz="1100"/>
                    </a:p>
                    <a:p>
                      <a:pPr indent="0" lvl="0" marL="0" marR="0" rtl="0" algn="ctr">
                        <a:lnSpc>
                          <a:spcPct val="85000"/>
                        </a:lnSpc>
                        <a:spcBef>
                          <a:spcPts val="0"/>
                        </a:spcBef>
                        <a:spcAft>
                          <a:spcPts val="0"/>
                        </a:spcAft>
                        <a:buClr>
                          <a:schemeClr val="dk1"/>
                        </a:buClr>
                        <a:buSzPts val="1400"/>
                        <a:buFont typeface="Arial"/>
                        <a:buNone/>
                      </a:pPr>
                      <a:r>
                        <a:rPr b="1" i="1" lang="en" sz="1400" u="none">
                          <a:solidFill>
                            <a:schemeClr val="dk1"/>
                          </a:solidFill>
                          <a:latin typeface="Arial"/>
                          <a:ea typeface="Arial"/>
                          <a:cs typeface="Arial"/>
                          <a:sym typeface="Arial"/>
                        </a:rPr>
                        <a:t>Number</a:t>
                      </a:r>
                      <a:endParaRPr sz="1100"/>
                    </a:p>
                  </a:txBody>
                  <a:tcPr marT="34300" marB="34300" marR="91450" marL="91450" anchor="b">
                    <a:lnB cap="flat" cmpd="sng" w="28575">
                      <a:solidFill>
                        <a:schemeClr val="dk1"/>
                      </a:solidFill>
                      <a:prstDash val="solid"/>
                      <a:round/>
                      <a:headEnd len="sm" w="sm" type="none"/>
                      <a:tailEnd len="sm" w="sm" type="none"/>
                    </a:lnB>
                  </a:tcPr>
                </a:tc>
                <a:tc>
                  <a:txBody>
                    <a:bodyPr>
                      <a:noAutofit/>
                    </a:bodyPr>
                    <a:lstStyle/>
                    <a:p>
                      <a:pPr indent="0" lvl="0" marL="0" marR="0" rtl="0" algn="l">
                        <a:lnSpc>
                          <a:spcPct val="85000"/>
                        </a:lnSpc>
                        <a:spcBef>
                          <a:spcPts val="0"/>
                        </a:spcBef>
                        <a:spcAft>
                          <a:spcPts val="0"/>
                        </a:spcAft>
                        <a:buClr>
                          <a:schemeClr val="dk1"/>
                        </a:buClr>
                        <a:buSzPts val="1400"/>
                        <a:buFont typeface="Arial"/>
                        <a:buNone/>
                      </a:pPr>
                      <a:r>
                        <a:rPr b="1" i="1" lang="en" sz="1400" u="none">
                          <a:solidFill>
                            <a:schemeClr val="dk1"/>
                          </a:solidFill>
                          <a:latin typeface="Arial"/>
                          <a:ea typeface="Arial"/>
                          <a:cs typeface="Arial"/>
                          <a:sym typeface="Arial"/>
                        </a:rPr>
                        <a:t>	Simulated </a:t>
                      </a:r>
                      <a:endParaRPr sz="1100"/>
                    </a:p>
                    <a:p>
                      <a:pPr indent="0" lvl="0" marL="0" marR="0" rtl="0" algn="l">
                        <a:lnSpc>
                          <a:spcPct val="85000"/>
                        </a:lnSpc>
                        <a:spcBef>
                          <a:spcPts val="0"/>
                        </a:spcBef>
                        <a:spcAft>
                          <a:spcPts val="0"/>
                        </a:spcAft>
                        <a:buClr>
                          <a:schemeClr val="dk1"/>
                        </a:buClr>
                        <a:buSzPts val="1400"/>
                        <a:buFont typeface="Arial"/>
                        <a:buNone/>
                      </a:pPr>
                      <a:r>
                        <a:rPr b="1" i="1" lang="en" sz="1400" u="none">
                          <a:solidFill>
                            <a:schemeClr val="dk1"/>
                          </a:solidFill>
                          <a:latin typeface="Arial"/>
                          <a:ea typeface="Arial"/>
                          <a:cs typeface="Arial"/>
                          <a:sym typeface="Arial"/>
                        </a:rPr>
                        <a:t>	Daily Demand</a:t>
                      </a:r>
                      <a:endParaRPr sz="1100"/>
                    </a:p>
                  </a:txBody>
                  <a:tcPr marT="34300" marB="34300" marR="91450" marL="91450" anchor="b">
                    <a:lnB cap="flat" cmpd="sng" w="28575">
                      <a:solidFill>
                        <a:schemeClr val="dk1"/>
                      </a:solidFill>
                      <a:prstDash val="solid"/>
                      <a:round/>
                      <a:headEnd len="sm" w="sm" type="none"/>
                      <a:tailEnd len="sm" w="sm" type="none"/>
                    </a:lnB>
                  </a:tcPr>
                </a:tc>
              </a:tr>
              <a:tr h="253600">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1</a:t>
                      </a:r>
                      <a:endParaRPr sz="1100"/>
                    </a:p>
                  </a:txBody>
                  <a:tcPr marT="34300" marB="34300" marR="91450" marL="91450">
                    <a:lnT cap="flat" cmpd="sng" w="28575">
                      <a:solidFill>
                        <a:schemeClr val="dk1"/>
                      </a:solidFill>
                      <a:prstDash val="solid"/>
                      <a:round/>
                      <a:headEnd len="sm" w="sm" type="none"/>
                      <a:tailEnd len="sm" w="sm" type="none"/>
                    </a:lnT>
                  </a:tcPr>
                </a:tc>
                <a:tc>
                  <a:txBody>
                    <a:bodyPr>
                      <a:noAutofit/>
                    </a:bodyPr>
                    <a:lstStyle/>
                    <a:p>
                      <a:pPr indent="0" lvl="0" marL="0" marR="0" rtl="0" algn="ctr">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52</a:t>
                      </a:r>
                      <a:endParaRPr sz="1100"/>
                    </a:p>
                  </a:txBody>
                  <a:tcPr marT="34300" marB="34300" marR="91450" marL="91450">
                    <a:lnT cap="flat" cmpd="sng" w="28575">
                      <a:solidFill>
                        <a:schemeClr val="dk1"/>
                      </a:solidFill>
                      <a:prstDash val="solid"/>
                      <a:round/>
                      <a:headEnd len="sm" w="sm" type="none"/>
                      <a:tailEnd len="sm" w="sm" type="none"/>
                    </a:lnT>
                  </a:tcPr>
                </a:tc>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3</a:t>
                      </a:r>
                      <a:endParaRPr sz="1100"/>
                    </a:p>
                  </a:txBody>
                  <a:tcPr marT="34300" marB="34300" marR="91450" marL="91450">
                    <a:lnT cap="flat" cmpd="sng" w="28575">
                      <a:solidFill>
                        <a:schemeClr val="dk1"/>
                      </a:solidFill>
                      <a:prstDash val="solid"/>
                      <a:round/>
                      <a:headEnd len="sm" w="sm" type="none"/>
                      <a:tailEnd len="sm" w="sm" type="none"/>
                    </a:lnT>
                  </a:tcPr>
                </a:tc>
              </a:tr>
              <a:tr h="253600">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2</a:t>
                      </a:r>
                      <a:endParaRPr sz="1100"/>
                    </a:p>
                  </a:txBody>
                  <a:tcPr marT="34300" marB="34300" marR="91450" marL="91450"/>
                </a:tc>
                <a:tc>
                  <a:txBody>
                    <a:bodyPr>
                      <a:noAutofit/>
                    </a:bodyPr>
                    <a:lstStyle/>
                    <a:p>
                      <a:pPr indent="0" lvl="0" marL="0" marR="0" rtl="0" algn="ctr">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37</a:t>
                      </a:r>
                      <a:endParaRPr sz="1100"/>
                    </a:p>
                  </a:txBody>
                  <a:tcPr marT="34300" marB="34300" marR="91450" marL="91450"/>
                </a:tc>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3</a:t>
                      </a:r>
                      <a:endParaRPr sz="1100"/>
                    </a:p>
                  </a:txBody>
                  <a:tcPr marT="34300" marB="34300" marR="91450" marL="91450"/>
                </a:tc>
              </a:tr>
              <a:tr h="253600">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3</a:t>
                      </a:r>
                      <a:endParaRPr sz="1100"/>
                    </a:p>
                  </a:txBody>
                  <a:tcPr marT="34300" marB="34300" marR="91450" marL="91450"/>
                </a:tc>
                <a:tc>
                  <a:txBody>
                    <a:bodyPr>
                      <a:noAutofit/>
                    </a:bodyPr>
                    <a:lstStyle/>
                    <a:p>
                      <a:pPr indent="0" lvl="0" marL="0" marR="0" rtl="0" algn="ctr">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82</a:t>
                      </a:r>
                      <a:endParaRPr sz="1100"/>
                    </a:p>
                  </a:txBody>
                  <a:tcPr marT="34300" marB="34300" marR="91450" marL="91450"/>
                </a:tc>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4</a:t>
                      </a:r>
                      <a:endParaRPr sz="1100"/>
                    </a:p>
                  </a:txBody>
                  <a:tcPr marT="34300" marB="34300" marR="91450" marL="91450"/>
                </a:tc>
              </a:tr>
              <a:tr h="253600">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4</a:t>
                      </a:r>
                      <a:endParaRPr sz="1100"/>
                    </a:p>
                  </a:txBody>
                  <a:tcPr marT="34300" marB="34300" marR="91450" marL="91450"/>
                </a:tc>
                <a:tc>
                  <a:txBody>
                    <a:bodyPr>
                      <a:noAutofit/>
                    </a:bodyPr>
                    <a:lstStyle/>
                    <a:p>
                      <a:pPr indent="0" lvl="0" marL="0" marR="0" rtl="0" algn="ctr">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69</a:t>
                      </a:r>
                      <a:endParaRPr sz="1100"/>
                    </a:p>
                  </a:txBody>
                  <a:tcPr marT="34300" marB="34300" marR="91450" marL="91450"/>
                </a:tc>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4</a:t>
                      </a:r>
                      <a:endParaRPr sz="1100"/>
                    </a:p>
                  </a:txBody>
                  <a:tcPr marT="34300" marB="34300" marR="91450" marL="91450"/>
                </a:tc>
              </a:tr>
              <a:tr h="254800">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5</a:t>
                      </a:r>
                      <a:endParaRPr sz="1100"/>
                    </a:p>
                  </a:txBody>
                  <a:tcPr marT="34300" marB="34300" marR="91450" marL="91450"/>
                </a:tc>
                <a:tc>
                  <a:txBody>
                    <a:bodyPr>
                      <a:noAutofit/>
                    </a:bodyPr>
                    <a:lstStyle/>
                    <a:p>
                      <a:pPr indent="0" lvl="0" marL="0" marR="0" rtl="0" algn="ctr">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98</a:t>
                      </a:r>
                      <a:endParaRPr sz="1100"/>
                    </a:p>
                  </a:txBody>
                  <a:tcPr marT="34300" marB="34300" marR="91450" marL="91450"/>
                </a:tc>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5</a:t>
                      </a:r>
                      <a:endParaRPr sz="1100"/>
                    </a:p>
                  </a:txBody>
                  <a:tcPr marT="34300" marB="34300" marR="91450" marL="91450"/>
                </a:tc>
              </a:tr>
              <a:tr h="253600">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6</a:t>
                      </a:r>
                      <a:endParaRPr sz="1100"/>
                    </a:p>
                  </a:txBody>
                  <a:tcPr marT="34300" marB="34300" marR="91450" marL="91450"/>
                </a:tc>
                <a:tc>
                  <a:txBody>
                    <a:bodyPr>
                      <a:noAutofit/>
                    </a:bodyPr>
                    <a:lstStyle/>
                    <a:p>
                      <a:pPr indent="0" lvl="0" marL="0" marR="0" rtl="0" algn="ctr">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96</a:t>
                      </a:r>
                      <a:endParaRPr sz="1100"/>
                    </a:p>
                  </a:txBody>
                  <a:tcPr marT="34300" marB="34300" marR="91450" marL="91450"/>
                </a:tc>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5</a:t>
                      </a:r>
                      <a:endParaRPr sz="1100"/>
                    </a:p>
                  </a:txBody>
                  <a:tcPr marT="34300" marB="34300" marR="91450" marL="91450"/>
                </a:tc>
              </a:tr>
              <a:tr h="253600">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7</a:t>
                      </a:r>
                      <a:endParaRPr sz="1100"/>
                    </a:p>
                  </a:txBody>
                  <a:tcPr marT="34300" marB="34300" marR="91450" marL="91450"/>
                </a:tc>
                <a:tc>
                  <a:txBody>
                    <a:bodyPr>
                      <a:noAutofit/>
                    </a:bodyPr>
                    <a:lstStyle/>
                    <a:p>
                      <a:pPr indent="0" lvl="0" marL="0" marR="0" rtl="0" algn="ctr">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33</a:t>
                      </a:r>
                      <a:endParaRPr sz="1100"/>
                    </a:p>
                  </a:txBody>
                  <a:tcPr marT="34300" marB="34300" marR="91450" marL="91450"/>
                </a:tc>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2</a:t>
                      </a:r>
                      <a:endParaRPr sz="1100"/>
                    </a:p>
                  </a:txBody>
                  <a:tcPr marT="34300" marB="34300" marR="91450" marL="91450"/>
                </a:tc>
              </a:tr>
              <a:tr h="253600">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8</a:t>
                      </a:r>
                      <a:endParaRPr sz="1100"/>
                    </a:p>
                  </a:txBody>
                  <a:tcPr marT="34300" marB="34300" marR="91450" marL="91450"/>
                </a:tc>
                <a:tc>
                  <a:txBody>
                    <a:bodyPr>
                      <a:noAutofit/>
                    </a:bodyPr>
                    <a:lstStyle/>
                    <a:p>
                      <a:pPr indent="0" lvl="0" marL="0" marR="0" rtl="0" algn="ctr">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50</a:t>
                      </a:r>
                      <a:endParaRPr sz="1100"/>
                    </a:p>
                  </a:txBody>
                  <a:tcPr marT="34300" marB="34300" marR="91450" marL="91450"/>
                </a:tc>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3</a:t>
                      </a:r>
                      <a:endParaRPr sz="1100"/>
                    </a:p>
                  </a:txBody>
                  <a:tcPr marT="34300" marB="34300" marR="91450" marL="91450"/>
                </a:tc>
              </a:tr>
              <a:tr h="253600">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9</a:t>
                      </a:r>
                      <a:endParaRPr sz="1100"/>
                    </a:p>
                  </a:txBody>
                  <a:tcPr marT="34300" marB="34300" marR="91450" marL="91450"/>
                </a:tc>
                <a:tc>
                  <a:txBody>
                    <a:bodyPr>
                      <a:noAutofit/>
                    </a:bodyPr>
                    <a:lstStyle/>
                    <a:p>
                      <a:pPr indent="0" lvl="0" marL="0" marR="0" rtl="0" algn="ctr">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88</a:t>
                      </a:r>
                      <a:endParaRPr sz="1100"/>
                    </a:p>
                  </a:txBody>
                  <a:tcPr marT="34300" marB="34300" marR="91450" marL="91450"/>
                </a:tc>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5</a:t>
                      </a:r>
                      <a:endParaRPr sz="1100"/>
                    </a:p>
                  </a:txBody>
                  <a:tcPr marT="34300" marB="34300" marR="91450" marL="91450"/>
                </a:tc>
              </a:tr>
              <a:tr h="253600">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10</a:t>
                      </a:r>
                      <a:endParaRPr sz="1100"/>
                    </a:p>
                  </a:txBody>
                  <a:tcPr marT="34300" marB="34300" marR="91450" marL="91450"/>
                </a:tc>
                <a:tc>
                  <a:txBody>
                    <a:bodyPr>
                      <a:noAutofit/>
                    </a:bodyPr>
                    <a:lstStyle/>
                    <a:p>
                      <a:pPr indent="0" lvl="0" marL="0" marR="0" rtl="0" algn="ctr">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90</a:t>
                      </a:r>
                      <a:endParaRPr sz="1100"/>
                    </a:p>
                  </a:txBody>
                  <a:tcPr marT="34300" marB="34300" marR="91450" marL="91450"/>
                </a:tc>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sng">
                          <a:solidFill>
                            <a:schemeClr val="dk1"/>
                          </a:solidFill>
                          <a:latin typeface="Arial"/>
                          <a:ea typeface="Arial"/>
                          <a:cs typeface="Arial"/>
                          <a:sym typeface="Arial"/>
                        </a:rPr>
                        <a:t>	5</a:t>
                      </a:r>
                      <a:endParaRPr sz="1100"/>
                    </a:p>
                  </a:txBody>
                  <a:tcPr marT="34300" marB="34300" marR="91450" marL="91450"/>
                </a:tc>
              </a:tr>
              <a:tr h="253600">
                <a:tc>
                  <a:txBody>
                    <a:bodyPr>
                      <a:noAutofit/>
                    </a:bodyPr>
                    <a:lstStyle/>
                    <a:p>
                      <a:pPr indent="0" lvl="0" marL="0" marR="0" rtl="0" algn="l">
                        <a:spcBef>
                          <a:spcPts val="0"/>
                        </a:spcBef>
                        <a:spcAft>
                          <a:spcPts val="0"/>
                        </a:spcAft>
                        <a:buNone/>
                      </a:pPr>
                      <a:r>
                        <a:t/>
                      </a:r>
                      <a:endParaRPr sz="1400">
                        <a:solidFill>
                          <a:schemeClr val="dk1"/>
                        </a:solidFill>
                        <a:latin typeface="Twentieth Century"/>
                        <a:ea typeface="Twentieth Century"/>
                        <a:cs typeface="Twentieth Century"/>
                        <a:sym typeface="Twentieth Century"/>
                      </a:endParaRPr>
                    </a:p>
                  </a:txBody>
                  <a:tcPr marT="34300" marB="34300" marR="91450" marL="91450"/>
                </a:tc>
                <a:tc>
                  <a:txBody>
                    <a:bodyPr>
                      <a:noAutofit/>
                    </a:bodyPr>
                    <a:lstStyle/>
                    <a:p>
                      <a:pPr indent="0" lvl="0" marL="0" marR="0" rtl="0" algn="l">
                        <a:spcBef>
                          <a:spcPts val="0"/>
                        </a:spcBef>
                        <a:spcAft>
                          <a:spcPts val="0"/>
                        </a:spcAft>
                        <a:buNone/>
                      </a:pPr>
                      <a:r>
                        <a:t/>
                      </a:r>
                      <a:endParaRPr sz="1400">
                        <a:solidFill>
                          <a:schemeClr val="dk1"/>
                        </a:solidFill>
                        <a:latin typeface="Twentieth Century"/>
                        <a:ea typeface="Twentieth Century"/>
                        <a:cs typeface="Twentieth Century"/>
                        <a:sym typeface="Twentieth Century"/>
                      </a:endParaRPr>
                    </a:p>
                  </a:txBody>
                  <a:tcPr marT="34300" marB="34300" marR="91450" marL="91450"/>
                </a:tc>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39	Total</a:t>
                      </a:r>
                      <a:endParaRPr sz="1100"/>
                    </a:p>
                  </a:txBody>
                  <a:tcPr marT="34300" marB="34300" marR="91450" marL="91450"/>
                </a:tc>
              </a:tr>
              <a:tr h="253600">
                <a:tc>
                  <a:txBody>
                    <a:bodyPr>
                      <a:noAutofit/>
                    </a:bodyPr>
                    <a:lstStyle/>
                    <a:p>
                      <a:pPr indent="0" lvl="0" marL="0" marR="0" rtl="0" algn="l">
                        <a:spcBef>
                          <a:spcPts val="0"/>
                        </a:spcBef>
                        <a:spcAft>
                          <a:spcPts val="0"/>
                        </a:spcAft>
                        <a:buNone/>
                      </a:pPr>
                      <a:r>
                        <a:t/>
                      </a:r>
                      <a:endParaRPr sz="1400">
                        <a:solidFill>
                          <a:schemeClr val="dk1"/>
                        </a:solidFill>
                        <a:latin typeface="Twentieth Century"/>
                        <a:ea typeface="Twentieth Century"/>
                        <a:cs typeface="Twentieth Century"/>
                        <a:sym typeface="Twentieth Century"/>
                      </a:endParaRPr>
                    </a:p>
                  </a:txBody>
                  <a:tcPr marT="34300" marB="34300" marR="91450" marL="91450"/>
                </a:tc>
                <a:tc>
                  <a:txBody>
                    <a:bodyPr>
                      <a:noAutofit/>
                    </a:bodyPr>
                    <a:lstStyle/>
                    <a:p>
                      <a:pPr indent="0" lvl="0" marL="0" marR="0" rtl="0" algn="l">
                        <a:spcBef>
                          <a:spcPts val="0"/>
                        </a:spcBef>
                        <a:spcAft>
                          <a:spcPts val="0"/>
                        </a:spcAft>
                        <a:buNone/>
                      </a:pPr>
                      <a:r>
                        <a:t/>
                      </a:r>
                      <a:endParaRPr sz="1400">
                        <a:solidFill>
                          <a:schemeClr val="dk1"/>
                        </a:solidFill>
                        <a:latin typeface="Twentieth Century"/>
                        <a:ea typeface="Twentieth Century"/>
                        <a:cs typeface="Twentieth Century"/>
                        <a:sym typeface="Twentieth Century"/>
                      </a:endParaRPr>
                    </a:p>
                  </a:txBody>
                  <a:tcPr marT="34300" marB="34300" marR="91450" marL="91450"/>
                </a:tc>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3.9	 Average</a:t>
                      </a:r>
                      <a:endParaRPr sz="1100"/>
                    </a:p>
                  </a:txBody>
                  <a:tcPr marT="34300" marB="34300" marR="91450" marL="91450"/>
                </a:tc>
              </a:tr>
            </a:tbl>
          </a:graphicData>
        </a:graphic>
      </p:graphicFrame>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100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527050" y="411956"/>
            <a:ext cx="8089800" cy="714300"/>
          </a:xfrm>
          <a:prstGeom prst="rect">
            <a:avLst/>
          </a:prstGeom>
          <a:solidFill>
            <a:srgbClr val="2FFF74"/>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 sz="4400" u="none">
                <a:solidFill>
                  <a:schemeClr val="dk2"/>
                </a:solidFill>
                <a:latin typeface="Twentieth Century"/>
                <a:ea typeface="Twentieth Century"/>
                <a:cs typeface="Twentieth Century"/>
                <a:sym typeface="Twentieth Century"/>
              </a:rPr>
              <a:t>Simulation Example 1</a:t>
            </a:r>
            <a:endParaRPr/>
          </a:p>
        </p:txBody>
      </p:sp>
      <p:graphicFrame>
        <p:nvGraphicFramePr>
          <p:cNvPr id="195" name="Google Shape;195;p34"/>
          <p:cNvGraphicFramePr/>
          <p:nvPr/>
        </p:nvGraphicFramePr>
        <p:xfrm>
          <a:off x="584200" y="1333500"/>
          <a:ext cx="3000000" cy="3000000"/>
        </p:xfrm>
        <a:graphic>
          <a:graphicData uri="http://schemas.openxmlformats.org/drawingml/2006/table">
            <a:tbl>
              <a:tblPr>
                <a:noFill/>
                <a:tableStyleId>{A48722ED-FA28-4B8A-8C8E-8CED30AED278}</a:tableStyleId>
              </a:tblPr>
              <a:tblGrid>
                <a:gridCol w="1612900"/>
                <a:gridCol w="2082800"/>
                <a:gridCol w="3162300"/>
              </a:tblGrid>
              <a:tr h="428625">
                <a:tc>
                  <a:txBody>
                    <a:bodyPr>
                      <a:noAutofit/>
                    </a:bodyPr>
                    <a:lstStyle/>
                    <a:p>
                      <a:pPr indent="0" lvl="0" marL="0" marR="0" rtl="0" algn="ctr">
                        <a:lnSpc>
                          <a:spcPct val="85000"/>
                        </a:lnSpc>
                        <a:spcBef>
                          <a:spcPts val="0"/>
                        </a:spcBef>
                        <a:spcAft>
                          <a:spcPts val="0"/>
                        </a:spcAft>
                        <a:buClr>
                          <a:schemeClr val="dk1"/>
                        </a:buClr>
                        <a:buSzPts val="1400"/>
                        <a:buFont typeface="Arial"/>
                        <a:buNone/>
                      </a:pPr>
                      <a:r>
                        <a:rPr b="1" i="1" lang="en" sz="1400" u="none">
                          <a:solidFill>
                            <a:schemeClr val="dk1"/>
                          </a:solidFill>
                          <a:latin typeface="Arial"/>
                          <a:ea typeface="Arial"/>
                          <a:cs typeface="Arial"/>
                          <a:sym typeface="Arial"/>
                        </a:rPr>
                        <a:t>Day</a:t>
                      </a:r>
                      <a:endParaRPr sz="1100"/>
                    </a:p>
                    <a:p>
                      <a:pPr indent="0" lvl="0" marL="0" marR="0" rtl="0" algn="ctr">
                        <a:lnSpc>
                          <a:spcPct val="85000"/>
                        </a:lnSpc>
                        <a:spcBef>
                          <a:spcPts val="0"/>
                        </a:spcBef>
                        <a:spcAft>
                          <a:spcPts val="0"/>
                        </a:spcAft>
                        <a:buClr>
                          <a:schemeClr val="dk1"/>
                        </a:buClr>
                        <a:buSzPts val="1400"/>
                        <a:buFont typeface="Arial"/>
                        <a:buNone/>
                      </a:pPr>
                      <a:r>
                        <a:rPr b="1" i="1" lang="en" sz="1400" u="none">
                          <a:solidFill>
                            <a:schemeClr val="dk1"/>
                          </a:solidFill>
                          <a:latin typeface="Arial"/>
                          <a:ea typeface="Arial"/>
                          <a:cs typeface="Arial"/>
                          <a:sym typeface="Arial"/>
                        </a:rPr>
                        <a:t>Number</a:t>
                      </a:r>
                      <a:endParaRPr sz="1100"/>
                    </a:p>
                  </a:txBody>
                  <a:tcPr marT="34300" marB="34300" marR="91450" marL="91450" anchor="b">
                    <a:lnB cap="flat" cmpd="sng" w="28575">
                      <a:solidFill>
                        <a:schemeClr val="dk1"/>
                      </a:solidFill>
                      <a:prstDash val="solid"/>
                      <a:round/>
                      <a:headEnd len="sm" w="sm" type="none"/>
                      <a:tailEnd len="sm" w="sm" type="none"/>
                    </a:lnB>
                  </a:tcPr>
                </a:tc>
                <a:tc>
                  <a:txBody>
                    <a:bodyPr>
                      <a:noAutofit/>
                    </a:bodyPr>
                    <a:lstStyle/>
                    <a:p>
                      <a:pPr indent="0" lvl="0" marL="0" marR="0" rtl="0" algn="ctr">
                        <a:lnSpc>
                          <a:spcPct val="85000"/>
                        </a:lnSpc>
                        <a:spcBef>
                          <a:spcPts val="0"/>
                        </a:spcBef>
                        <a:spcAft>
                          <a:spcPts val="0"/>
                        </a:spcAft>
                        <a:buClr>
                          <a:schemeClr val="dk1"/>
                        </a:buClr>
                        <a:buSzPts val="1400"/>
                        <a:buFont typeface="Arial"/>
                        <a:buNone/>
                      </a:pPr>
                      <a:r>
                        <a:rPr b="1" i="1" lang="en" sz="1400" u="none">
                          <a:solidFill>
                            <a:schemeClr val="dk1"/>
                          </a:solidFill>
                          <a:latin typeface="Arial"/>
                          <a:ea typeface="Arial"/>
                          <a:cs typeface="Arial"/>
                          <a:sym typeface="Arial"/>
                        </a:rPr>
                        <a:t>Random</a:t>
                      </a:r>
                      <a:endParaRPr sz="1100"/>
                    </a:p>
                    <a:p>
                      <a:pPr indent="0" lvl="0" marL="0" marR="0" rtl="0" algn="ctr">
                        <a:lnSpc>
                          <a:spcPct val="85000"/>
                        </a:lnSpc>
                        <a:spcBef>
                          <a:spcPts val="0"/>
                        </a:spcBef>
                        <a:spcAft>
                          <a:spcPts val="0"/>
                        </a:spcAft>
                        <a:buClr>
                          <a:schemeClr val="dk1"/>
                        </a:buClr>
                        <a:buSzPts val="1400"/>
                        <a:buFont typeface="Arial"/>
                        <a:buNone/>
                      </a:pPr>
                      <a:r>
                        <a:rPr b="1" i="1" lang="en" sz="1400" u="none">
                          <a:solidFill>
                            <a:schemeClr val="dk1"/>
                          </a:solidFill>
                          <a:latin typeface="Arial"/>
                          <a:ea typeface="Arial"/>
                          <a:cs typeface="Arial"/>
                          <a:sym typeface="Arial"/>
                        </a:rPr>
                        <a:t>Number</a:t>
                      </a:r>
                      <a:endParaRPr sz="1100"/>
                    </a:p>
                  </a:txBody>
                  <a:tcPr marT="34300" marB="34300" marR="91450" marL="91450" anchor="b">
                    <a:lnB cap="flat" cmpd="sng" w="28575">
                      <a:solidFill>
                        <a:schemeClr val="dk1"/>
                      </a:solidFill>
                      <a:prstDash val="solid"/>
                      <a:round/>
                      <a:headEnd len="sm" w="sm" type="none"/>
                      <a:tailEnd len="sm" w="sm" type="none"/>
                    </a:lnB>
                  </a:tcPr>
                </a:tc>
                <a:tc>
                  <a:txBody>
                    <a:bodyPr>
                      <a:noAutofit/>
                    </a:bodyPr>
                    <a:lstStyle/>
                    <a:p>
                      <a:pPr indent="0" lvl="0" marL="0" marR="0" rtl="0" algn="l">
                        <a:lnSpc>
                          <a:spcPct val="85000"/>
                        </a:lnSpc>
                        <a:spcBef>
                          <a:spcPts val="0"/>
                        </a:spcBef>
                        <a:spcAft>
                          <a:spcPts val="0"/>
                        </a:spcAft>
                        <a:buClr>
                          <a:schemeClr val="dk1"/>
                        </a:buClr>
                        <a:buSzPts val="1400"/>
                        <a:buFont typeface="Arial"/>
                        <a:buNone/>
                      </a:pPr>
                      <a:r>
                        <a:rPr b="1" i="1" lang="en" sz="1400" u="none">
                          <a:solidFill>
                            <a:schemeClr val="dk1"/>
                          </a:solidFill>
                          <a:latin typeface="Arial"/>
                          <a:ea typeface="Arial"/>
                          <a:cs typeface="Arial"/>
                          <a:sym typeface="Arial"/>
                        </a:rPr>
                        <a:t>	Simulated </a:t>
                      </a:r>
                      <a:endParaRPr sz="1100"/>
                    </a:p>
                    <a:p>
                      <a:pPr indent="0" lvl="0" marL="0" marR="0" rtl="0" algn="l">
                        <a:lnSpc>
                          <a:spcPct val="85000"/>
                        </a:lnSpc>
                        <a:spcBef>
                          <a:spcPts val="0"/>
                        </a:spcBef>
                        <a:spcAft>
                          <a:spcPts val="0"/>
                        </a:spcAft>
                        <a:buClr>
                          <a:schemeClr val="dk1"/>
                        </a:buClr>
                        <a:buSzPts val="1400"/>
                        <a:buFont typeface="Arial"/>
                        <a:buNone/>
                      </a:pPr>
                      <a:r>
                        <a:rPr b="1" i="1" lang="en" sz="1400" u="none">
                          <a:solidFill>
                            <a:schemeClr val="dk1"/>
                          </a:solidFill>
                          <a:latin typeface="Arial"/>
                          <a:ea typeface="Arial"/>
                          <a:cs typeface="Arial"/>
                          <a:sym typeface="Arial"/>
                        </a:rPr>
                        <a:t>	Daily Demand</a:t>
                      </a:r>
                      <a:endParaRPr sz="1100"/>
                    </a:p>
                  </a:txBody>
                  <a:tcPr marT="34300" marB="34300" marR="91450" marL="91450" anchor="b">
                    <a:lnB cap="flat" cmpd="sng" w="28575">
                      <a:solidFill>
                        <a:schemeClr val="dk1"/>
                      </a:solidFill>
                      <a:prstDash val="solid"/>
                      <a:round/>
                      <a:headEnd len="sm" w="sm" type="none"/>
                      <a:tailEnd len="sm" w="sm" type="none"/>
                    </a:lnB>
                  </a:tcPr>
                </a:tc>
              </a:tr>
              <a:tr h="253600">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1</a:t>
                      </a:r>
                      <a:endParaRPr sz="1100"/>
                    </a:p>
                  </a:txBody>
                  <a:tcPr marT="34300" marB="34300" marR="91450" marL="91450">
                    <a:lnT cap="flat" cmpd="sng" w="28575">
                      <a:solidFill>
                        <a:schemeClr val="dk1"/>
                      </a:solidFill>
                      <a:prstDash val="solid"/>
                      <a:round/>
                      <a:headEnd len="sm" w="sm" type="none"/>
                      <a:tailEnd len="sm" w="sm" type="none"/>
                    </a:lnT>
                  </a:tcPr>
                </a:tc>
                <a:tc>
                  <a:txBody>
                    <a:bodyPr>
                      <a:noAutofit/>
                    </a:bodyPr>
                    <a:lstStyle/>
                    <a:p>
                      <a:pPr indent="0" lvl="0" marL="0" marR="0" rtl="0" algn="ctr">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52</a:t>
                      </a:r>
                      <a:endParaRPr sz="1100"/>
                    </a:p>
                  </a:txBody>
                  <a:tcPr marT="34300" marB="34300" marR="91450" marL="91450">
                    <a:lnT cap="flat" cmpd="sng" w="28575">
                      <a:solidFill>
                        <a:schemeClr val="dk1"/>
                      </a:solidFill>
                      <a:prstDash val="solid"/>
                      <a:round/>
                      <a:headEnd len="sm" w="sm" type="none"/>
                      <a:tailEnd len="sm" w="sm" type="none"/>
                    </a:lnT>
                  </a:tcPr>
                </a:tc>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3</a:t>
                      </a:r>
                      <a:endParaRPr sz="1100"/>
                    </a:p>
                  </a:txBody>
                  <a:tcPr marT="34300" marB="34300" marR="91450" marL="91450">
                    <a:lnT cap="flat" cmpd="sng" w="28575">
                      <a:solidFill>
                        <a:schemeClr val="dk1"/>
                      </a:solidFill>
                      <a:prstDash val="solid"/>
                      <a:round/>
                      <a:headEnd len="sm" w="sm" type="none"/>
                      <a:tailEnd len="sm" w="sm" type="none"/>
                    </a:lnT>
                  </a:tcPr>
                </a:tc>
              </a:tr>
              <a:tr h="253600">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2</a:t>
                      </a:r>
                      <a:endParaRPr sz="1100"/>
                    </a:p>
                  </a:txBody>
                  <a:tcPr marT="34300" marB="34300" marR="91450" marL="91450"/>
                </a:tc>
                <a:tc>
                  <a:txBody>
                    <a:bodyPr>
                      <a:noAutofit/>
                    </a:bodyPr>
                    <a:lstStyle/>
                    <a:p>
                      <a:pPr indent="0" lvl="0" marL="0" marR="0" rtl="0" algn="ctr">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37</a:t>
                      </a:r>
                      <a:endParaRPr sz="1100"/>
                    </a:p>
                  </a:txBody>
                  <a:tcPr marT="34300" marB="34300" marR="91450" marL="91450"/>
                </a:tc>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3</a:t>
                      </a:r>
                      <a:endParaRPr sz="1100"/>
                    </a:p>
                  </a:txBody>
                  <a:tcPr marT="34300" marB="34300" marR="91450" marL="91450"/>
                </a:tc>
              </a:tr>
              <a:tr h="253600">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3</a:t>
                      </a:r>
                      <a:endParaRPr sz="1100"/>
                    </a:p>
                  </a:txBody>
                  <a:tcPr marT="34300" marB="34300" marR="91450" marL="91450"/>
                </a:tc>
                <a:tc>
                  <a:txBody>
                    <a:bodyPr>
                      <a:noAutofit/>
                    </a:bodyPr>
                    <a:lstStyle/>
                    <a:p>
                      <a:pPr indent="0" lvl="0" marL="0" marR="0" rtl="0" algn="ctr">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82</a:t>
                      </a:r>
                      <a:endParaRPr sz="1100"/>
                    </a:p>
                  </a:txBody>
                  <a:tcPr marT="34300" marB="34300" marR="91450" marL="91450"/>
                </a:tc>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4</a:t>
                      </a:r>
                      <a:endParaRPr sz="1100"/>
                    </a:p>
                  </a:txBody>
                  <a:tcPr marT="34300" marB="34300" marR="91450" marL="91450"/>
                </a:tc>
              </a:tr>
              <a:tr h="253600">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4</a:t>
                      </a:r>
                      <a:endParaRPr sz="1100"/>
                    </a:p>
                  </a:txBody>
                  <a:tcPr marT="34300" marB="34300" marR="91450" marL="91450"/>
                </a:tc>
                <a:tc>
                  <a:txBody>
                    <a:bodyPr>
                      <a:noAutofit/>
                    </a:bodyPr>
                    <a:lstStyle/>
                    <a:p>
                      <a:pPr indent="0" lvl="0" marL="0" marR="0" rtl="0" algn="ctr">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69</a:t>
                      </a:r>
                      <a:endParaRPr sz="1100"/>
                    </a:p>
                  </a:txBody>
                  <a:tcPr marT="34300" marB="34300" marR="91450" marL="91450"/>
                </a:tc>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4</a:t>
                      </a:r>
                      <a:endParaRPr sz="1100"/>
                    </a:p>
                  </a:txBody>
                  <a:tcPr marT="34300" marB="34300" marR="91450" marL="91450"/>
                </a:tc>
              </a:tr>
              <a:tr h="254800">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5</a:t>
                      </a:r>
                      <a:endParaRPr sz="1100"/>
                    </a:p>
                  </a:txBody>
                  <a:tcPr marT="34300" marB="34300" marR="91450" marL="91450"/>
                </a:tc>
                <a:tc>
                  <a:txBody>
                    <a:bodyPr>
                      <a:noAutofit/>
                    </a:bodyPr>
                    <a:lstStyle/>
                    <a:p>
                      <a:pPr indent="0" lvl="0" marL="0" marR="0" rtl="0" algn="ctr">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98</a:t>
                      </a:r>
                      <a:endParaRPr sz="1100"/>
                    </a:p>
                  </a:txBody>
                  <a:tcPr marT="34300" marB="34300" marR="91450" marL="91450"/>
                </a:tc>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5</a:t>
                      </a:r>
                      <a:endParaRPr sz="1100"/>
                    </a:p>
                  </a:txBody>
                  <a:tcPr marT="34300" marB="34300" marR="91450" marL="91450"/>
                </a:tc>
              </a:tr>
              <a:tr h="253600">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6</a:t>
                      </a:r>
                      <a:endParaRPr sz="1100"/>
                    </a:p>
                  </a:txBody>
                  <a:tcPr marT="34300" marB="34300" marR="91450" marL="91450"/>
                </a:tc>
                <a:tc>
                  <a:txBody>
                    <a:bodyPr>
                      <a:noAutofit/>
                    </a:bodyPr>
                    <a:lstStyle/>
                    <a:p>
                      <a:pPr indent="0" lvl="0" marL="0" marR="0" rtl="0" algn="ctr">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96</a:t>
                      </a:r>
                      <a:endParaRPr sz="1100"/>
                    </a:p>
                  </a:txBody>
                  <a:tcPr marT="34300" marB="34300" marR="91450" marL="91450"/>
                </a:tc>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5</a:t>
                      </a:r>
                      <a:endParaRPr sz="1100"/>
                    </a:p>
                  </a:txBody>
                  <a:tcPr marT="34300" marB="34300" marR="91450" marL="91450"/>
                </a:tc>
              </a:tr>
              <a:tr h="253600">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7</a:t>
                      </a:r>
                      <a:endParaRPr sz="1100"/>
                    </a:p>
                  </a:txBody>
                  <a:tcPr marT="34300" marB="34300" marR="91450" marL="91450"/>
                </a:tc>
                <a:tc>
                  <a:txBody>
                    <a:bodyPr>
                      <a:noAutofit/>
                    </a:bodyPr>
                    <a:lstStyle/>
                    <a:p>
                      <a:pPr indent="0" lvl="0" marL="0" marR="0" rtl="0" algn="ctr">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33</a:t>
                      </a:r>
                      <a:endParaRPr sz="1100"/>
                    </a:p>
                  </a:txBody>
                  <a:tcPr marT="34300" marB="34300" marR="91450" marL="91450"/>
                </a:tc>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2</a:t>
                      </a:r>
                      <a:endParaRPr sz="1100"/>
                    </a:p>
                  </a:txBody>
                  <a:tcPr marT="34300" marB="34300" marR="91450" marL="91450"/>
                </a:tc>
              </a:tr>
              <a:tr h="253600">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8</a:t>
                      </a:r>
                      <a:endParaRPr sz="1100"/>
                    </a:p>
                  </a:txBody>
                  <a:tcPr marT="34300" marB="34300" marR="91450" marL="91450"/>
                </a:tc>
                <a:tc>
                  <a:txBody>
                    <a:bodyPr>
                      <a:noAutofit/>
                    </a:bodyPr>
                    <a:lstStyle/>
                    <a:p>
                      <a:pPr indent="0" lvl="0" marL="0" marR="0" rtl="0" algn="ctr">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50</a:t>
                      </a:r>
                      <a:endParaRPr sz="1100"/>
                    </a:p>
                  </a:txBody>
                  <a:tcPr marT="34300" marB="34300" marR="91450" marL="91450"/>
                </a:tc>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3</a:t>
                      </a:r>
                      <a:endParaRPr sz="1100"/>
                    </a:p>
                  </a:txBody>
                  <a:tcPr marT="34300" marB="34300" marR="91450" marL="91450"/>
                </a:tc>
              </a:tr>
              <a:tr h="253600">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9</a:t>
                      </a:r>
                      <a:endParaRPr sz="1100"/>
                    </a:p>
                  </a:txBody>
                  <a:tcPr marT="34300" marB="34300" marR="91450" marL="91450"/>
                </a:tc>
                <a:tc>
                  <a:txBody>
                    <a:bodyPr>
                      <a:noAutofit/>
                    </a:bodyPr>
                    <a:lstStyle/>
                    <a:p>
                      <a:pPr indent="0" lvl="0" marL="0" marR="0" rtl="0" algn="ctr">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88</a:t>
                      </a:r>
                      <a:endParaRPr sz="1100"/>
                    </a:p>
                  </a:txBody>
                  <a:tcPr marT="34300" marB="34300" marR="91450" marL="91450"/>
                </a:tc>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5</a:t>
                      </a:r>
                      <a:endParaRPr sz="1100"/>
                    </a:p>
                  </a:txBody>
                  <a:tcPr marT="34300" marB="34300" marR="91450" marL="91450"/>
                </a:tc>
              </a:tr>
              <a:tr h="253600">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10</a:t>
                      </a:r>
                      <a:endParaRPr sz="1100"/>
                    </a:p>
                  </a:txBody>
                  <a:tcPr marT="34300" marB="34300" marR="91450" marL="91450"/>
                </a:tc>
                <a:tc>
                  <a:txBody>
                    <a:bodyPr>
                      <a:noAutofit/>
                    </a:bodyPr>
                    <a:lstStyle/>
                    <a:p>
                      <a:pPr indent="0" lvl="0" marL="0" marR="0" rtl="0" algn="ctr">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90</a:t>
                      </a:r>
                      <a:endParaRPr sz="1100"/>
                    </a:p>
                  </a:txBody>
                  <a:tcPr marT="34300" marB="34300" marR="91450" marL="91450"/>
                </a:tc>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sng">
                          <a:solidFill>
                            <a:schemeClr val="dk1"/>
                          </a:solidFill>
                          <a:latin typeface="Arial"/>
                          <a:ea typeface="Arial"/>
                          <a:cs typeface="Arial"/>
                          <a:sym typeface="Arial"/>
                        </a:rPr>
                        <a:t>	5</a:t>
                      </a:r>
                      <a:endParaRPr sz="1100"/>
                    </a:p>
                  </a:txBody>
                  <a:tcPr marT="34300" marB="34300" marR="91450" marL="91450"/>
                </a:tc>
              </a:tr>
              <a:tr h="253600">
                <a:tc>
                  <a:txBody>
                    <a:bodyPr>
                      <a:noAutofit/>
                    </a:bodyPr>
                    <a:lstStyle/>
                    <a:p>
                      <a:pPr indent="0" lvl="0" marL="0" marR="0" rtl="0" algn="l">
                        <a:spcBef>
                          <a:spcPts val="0"/>
                        </a:spcBef>
                        <a:spcAft>
                          <a:spcPts val="0"/>
                        </a:spcAft>
                        <a:buNone/>
                      </a:pPr>
                      <a:r>
                        <a:t/>
                      </a:r>
                      <a:endParaRPr sz="1400">
                        <a:solidFill>
                          <a:schemeClr val="dk1"/>
                        </a:solidFill>
                        <a:latin typeface="Twentieth Century"/>
                        <a:ea typeface="Twentieth Century"/>
                        <a:cs typeface="Twentieth Century"/>
                        <a:sym typeface="Twentieth Century"/>
                      </a:endParaRPr>
                    </a:p>
                  </a:txBody>
                  <a:tcPr marT="34300" marB="34300" marR="91450" marL="91450"/>
                </a:tc>
                <a:tc>
                  <a:txBody>
                    <a:bodyPr>
                      <a:noAutofit/>
                    </a:bodyPr>
                    <a:lstStyle/>
                    <a:p>
                      <a:pPr indent="0" lvl="0" marL="0" marR="0" rtl="0" algn="l">
                        <a:spcBef>
                          <a:spcPts val="0"/>
                        </a:spcBef>
                        <a:spcAft>
                          <a:spcPts val="0"/>
                        </a:spcAft>
                        <a:buNone/>
                      </a:pPr>
                      <a:r>
                        <a:t/>
                      </a:r>
                      <a:endParaRPr sz="1400">
                        <a:solidFill>
                          <a:schemeClr val="dk1"/>
                        </a:solidFill>
                        <a:latin typeface="Twentieth Century"/>
                        <a:ea typeface="Twentieth Century"/>
                        <a:cs typeface="Twentieth Century"/>
                        <a:sym typeface="Twentieth Century"/>
                      </a:endParaRPr>
                    </a:p>
                  </a:txBody>
                  <a:tcPr marT="34300" marB="34300" marR="91450" marL="91450"/>
                </a:tc>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39	Total</a:t>
                      </a:r>
                      <a:endParaRPr sz="1100"/>
                    </a:p>
                  </a:txBody>
                  <a:tcPr marT="34300" marB="34300" marR="91450" marL="91450"/>
                </a:tc>
              </a:tr>
              <a:tr h="253600">
                <a:tc>
                  <a:txBody>
                    <a:bodyPr>
                      <a:noAutofit/>
                    </a:bodyPr>
                    <a:lstStyle/>
                    <a:p>
                      <a:pPr indent="0" lvl="0" marL="0" marR="0" rtl="0" algn="l">
                        <a:spcBef>
                          <a:spcPts val="0"/>
                        </a:spcBef>
                        <a:spcAft>
                          <a:spcPts val="0"/>
                        </a:spcAft>
                        <a:buNone/>
                      </a:pPr>
                      <a:r>
                        <a:t/>
                      </a:r>
                      <a:endParaRPr sz="1400">
                        <a:solidFill>
                          <a:schemeClr val="dk1"/>
                        </a:solidFill>
                        <a:latin typeface="Twentieth Century"/>
                        <a:ea typeface="Twentieth Century"/>
                        <a:cs typeface="Twentieth Century"/>
                        <a:sym typeface="Twentieth Century"/>
                      </a:endParaRPr>
                    </a:p>
                  </a:txBody>
                  <a:tcPr marT="34300" marB="34300" marR="91450" marL="91450"/>
                </a:tc>
                <a:tc>
                  <a:txBody>
                    <a:bodyPr>
                      <a:noAutofit/>
                    </a:bodyPr>
                    <a:lstStyle/>
                    <a:p>
                      <a:pPr indent="0" lvl="0" marL="0" marR="0" rtl="0" algn="l">
                        <a:spcBef>
                          <a:spcPts val="0"/>
                        </a:spcBef>
                        <a:spcAft>
                          <a:spcPts val="0"/>
                        </a:spcAft>
                        <a:buNone/>
                      </a:pPr>
                      <a:r>
                        <a:t/>
                      </a:r>
                      <a:endParaRPr sz="1400">
                        <a:solidFill>
                          <a:schemeClr val="dk1"/>
                        </a:solidFill>
                        <a:latin typeface="Twentieth Century"/>
                        <a:ea typeface="Twentieth Century"/>
                        <a:cs typeface="Twentieth Century"/>
                        <a:sym typeface="Twentieth Century"/>
                      </a:endParaRPr>
                    </a:p>
                  </a:txBody>
                  <a:tcPr marT="34300" marB="34300" marR="91450" marL="91450"/>
                </a:tc>
                <a:tc>
                  <a:txBody>
                    <a:bodyPr>
                      <a:noAutofit/>
                    </a:bodyPr>
                    <a:lstStyle/>
                    <a:p>
                      <a:pPr indent="0" lvl="0" marL="0" marR="0" rtl="0" algn="l">
                        <a:lnSpc>
                          <a:spcPct val="9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	3.9	 Average</a:t>
                      </a:r>
                      <a:endParaRPr sz="1100"/>
                    </a:p>
                  </a:txBody>
                  <a:tcPr marT="34300" marB="34300" marR="91450" marL="91450"/>
                </a:tc>
              </a:tr>
            </a:tbl>
          </a:graphicData>
        </a:graphic>
      </p:graphicFrame>
      <p:sp>
        <p:nvSpPr>
          <p:cNvPr id="196" name="Google Shape;196;p34"/>
          <p:cNvSpPr txBox="1"/>
          <p:nvPr/>
        </p:nvSpPr>
        <p:spPr>
          <a:xfrm>
            <a:off x="838200" y="1657350"/>
            <a:ext cx="7442100" cy="26481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1600" u="none">
              <a:solidFill>
                <a:schemeClr val="dk1"/>
              </a:solidFill>
              <a:latin typeface="Arial"/>
              <a:ea typeface="Arial"/>
              <a:cs typeface="Arial"/>
              <a:sym typeface="Arial"/>
            </a:endParaRPr>
          </a:p>
        </p:txBody>
      </p:sp>
      <p:grpSp>
        <p:nvGrpSpPr>
          <p:cNvPr id="197" name="Google Shape;197;p34"/>
          <p:cNvGrpSpPr/>
          <p:nvPr/>
        </p:nvGrpSpPr>
        <p:grpSpPr>
          <a:xfrm>
            <a:off x="1304925" y="1533525"/>
            <a:ext cx="6813550" cy="2509838"/>
            <a:chOff x="822" y="1288"/>
            <a:chExt cx="4292" cy="2108"/>
          </a:xfrm>
        </p:grpSpPr>
        <p:grpSp>
          <p:nvGrpSpPr>
            <p:cNvPr id="198" name="Google Shape;198;p34"/>
            <p:cNvGrpSpPr/>
            <p:nvPr/>
          </p:nvGrpSpPr>
          <p:grpSpPr>
            <a:xfrm>
              <a:off x="822" y="1596"/>
              <a:ext cx="4292" cy="1800"/>
              <a:chOff x="742" y="1676"/>
              <a:chExt cx="4292" cy="1800"/>
            </a:xfrm>
          </p:grpSpPr>
          <p:sp>
            <p:nvSpPr>
              <p:cNvPr id="199" name="Google Shape;199;p34"/>
              <p:cNvSpPr txBox="1"/>
              <p:nvPr/>
            </p:nvSpPr>
            <p:spPr>
              <a:xfrm>
                <a:off x="742" y="1702"/>
                <a:ext cx="900" cy="600"/>
              </a:xfrm>
              <a:prstGeom prst="rect">
                <a:avLst/>
              </a:prstGeom>
              <a:noFill/>
              <a:ln>
                <a:noFill/>
              </a:ln>
            </p:spPr>
            <p:txBody>
              <a:bodyPr anchorCtr="0" anchor="t" bIns="45700" lIns="91425" spcFirstLastPara="1" rIns="91425" wrap="square" tIns="45700">
                <a:noAutofit/>
              </a:bodyPr>
              <a:lstStyle/>
              <a:p>
                <a:pPr indent="-101600" lvl="0" marL="0" marR="0" rtl="0" algn="ctr">
                  <a:lnSpc>
                    <a:spcPct val="85000"/>
                  </a:lnSpc>
                  <a:spcBef>
                    <a:spcPts val="0"/>
                  </a:spcBef>
                  <a:spcAft>
                    <a:spcPts val="0"/>
                  </a:spcAft>
                  <a:buClr>
                    <a:schemeClr val="accent1"/>
                  </a:buClr>
                  <a:buSzPts val="1600"/>
                  <a:buFont typeface="Noto Sans Symbols"/>
                  <a:buChar char="⚪"/>
                </a:pPr>
                <a:r>
                  <a:rPr b="0" i="0" lang="en" sz="1600" u="none">
                    <a:solidFill>
                      <a:schemeClr val="dk1"/>
                    </a:solidFill>
                    <a:latin typeface="Arial"/>
                    <a:ea typeface="Arial"/>
                    <a:cs typeface="Arial"/>
                    <a:sym typeface="Arial"/>
                  </a:rPr>
                  <a:t>Expected</a:t>
                </a:r>
                <a:br>
                  <a:rPr b="0" i="0" lang="en" sz="1600" u="none">
                    <a:solidFill>
                      <a:schemeClr val="dk1"/>
                    </a:solidFill>
                    <a:latin typeface="Arial"/>
                    <a:ea typeface="Arial"/>
                    <a:cs typeface="Arial"/>
                    <a:sym typeface="Arial"/>
                  </a:rPr>
                </a:br>
                <a:r>
                  <a:rPr b="0" i="0" lang="en" sz="1600" u="none">
                    <a:solidFill>
                      <a:schemeClr val="dk1"/>
                    </a:solidFill>
                    <a:latin typeface="Arial"/>
                    <a:ea typeface="Arial"/>
                    <a:cs typeface="Arial"/>
                    <a:sym typeface="Arial"/>
                  </a:rPr>
                  <a:t>demand</a:t>
                </a:r>
                <a:endParaRPr/>
              </a:p>
            </p:txBody>
          </p:sp>
          <p:sp>
            <p:nvSpPr>
              <p:cNvPr id="200" name="Google Shape;200;p34"/>
              <p:cNvSpPr txBox="1"/>
              <p:nvPr/>
            </p:nvSpPr>
            <p:spPr>
              <a:xfrm>
                <a:off x="1734" y="1676"/>
                <a:ext cx="3300" cy="1800"/>
              </a:xfrm>
              <a:prstGeom prst="rect">
                <a:avLst/>
              </a:prstGeom>
              <a:noFill/>
              <a:ln>
                <a:noFill/>
              </a:ln>
            </p:spPr>
            <p:txBody>
              <a:bodyPr anchorCtr="0" anchor="t" bIns="45700" lIns="91425" spcFirstLastPara="1" rIns="91425" wrap="square" tIns="45700">
                <a:noAutofit/>
              </a:bodyPr>
              <a:lstStyle/>
              <a:p>
                <a:pPr indent="-1054100" lvl="0" marL="1054100" marR="0" rtl="0" algn="l">
                  <a:lnSpc>
                    <a:spcPct val="80000"/>
                  </a:lnSpc>
                  <a:spcBef>
                    <a:spcPts val="0"/>
                  </a:spcBef>
                  <a:spcAft>
                    <a:spcPts val="0"/>
                  </a:spcAft>
                  <a:buClr>
                    <a:schemeClr val="accent1"/>
                  </a:buClr>
                  <a:buSzPts val="1600"/>
                  <a:buFont typeface="Noto Sans Symbols"/>
                  <a:buChar char="⚪"/>
                </a:pPr>
                <a:r>
                  <a:rPr b="0" i="0" lang="en" sz="1600" u="none">
                    <a:solidFill>
                      <a:schemeClr val="dk1"/>
                    </a:solidFill>
                    <a:latin typeface="Arial"/>
                    <a:ea typeface="Arial"/>
                    <a:cs typeface="Arial"/>
                    <a:sym typeface="Arial"/>
                  </a:rPr>
                  <a:t>=	</a:t>
                </a:r>
                <a:r>
                  <a:rPr b="0" i="0" lang="en" sz="3600" u="none">
                    <a:solidFill>
                      <a:schemeClr val="dk1"/>
                    </a:solidFill>
                    <a:latin typeface="Arial"/>
                    <a:ea typeface="Arial"/>
                    <a:cs typeface="Arial"/>
                    <a:sym typeface="Arial"/>
                  </a:rPr>
                  <a:t>∑</a:t>
                </a:r>
                <a:r>
                  <a:rPr b="0" i="0" lang="en" sz="1600" u="none">
                    <a:solidFill>
                      <a:schemeClr val="dk1"/>
                    </a:solidFill>
                    <a:latin typeface="Arial"/>
                    <a:ea typeface="Arial"/>
                    <a:cs typeface="Arial"/>
                    <a:sym typeface="Arial"/>
                  </a:rPr>
                  <a:t> (probability of i units) x (demand of i units)</a:t>
                </a:r>
                <a:endParaRPr/>
              </a:p>
              <a:p>
                <a:pPr indent="-1054100" lvl="0" marL="1054100" marR="0" rtl="0" algn="l">
                  <a:lnSpc>
                    <a:spcPct val="80000"/>
                  </a:lnSpc>
                  <a:spcBef>
                    <a:spcPts val="1400"/>
                  </a:spcBef>
                  <a:spcAft>
                    <a:spcPts val="0"/>
                  </a:spcAft>
                  <a:buClr>
                    <a:schemeClr val="accent1"/>
                  </a:buClr>
                  <a:buSzPts val="1600"/>
                  <a:buFont typeface="Noto Sans Symbols"/>
                  <a:buChar char="⚪"/>
                </a:pPr>
                <a:r>
                  <a:rPr b="0" i="0" lang="en" sz="1600" u="none">
                    <a:solidFill>
                      <a:schemeClr val="dk1"/>
                    </a:solidFill>
                    <a:latin typeface="Arial"/>
                    <a:ea typeface="Arial"/>
                    <a:cs typeface="Arial"/>
                    <a:sym typeface="Arial"/>
                  </a:rPr>
                  <a:t>=	(.05)(0) + (.10)(1) + (.20)(2) + (.30)(3) + (.20)(4) + (.15)(5)</a:t>
                </a:r>
                <a:endParaRPr/>
              </a:p>
              <a:p>
                <a:pPr indent="-1054100" lvl="0" marL="1054100" marR="0" rtl="0" algn="l">
                  <a:lnSpc>
                    <a:spcPct val="80000"/>
                  </a:lnSpc>
                  <a:spcBef>
                    <a:spcPts val="800"/>
                  </a:spcBef>
                  <a:spcAft>
                    <a:spcPts val="0"/>
                  </a:spcAft>
                  <a:buClr>
                    <a:schemeClr val="accent1"/>
                  </a:buClr>
                  <a:buSzPts val="1600"/>
                  <a:buFont typeface="Noto Sans Symbols"/>
                  <a:buChar char="⚪"/>
                </a:pPr>
                <a:r>
                  <a:rPr b="0" i="0" lang="en" sz="1600" u="none">
                    <a:solidFill>
                      <a:schemeClr val="dk1"/>
                    </a:solidFill>
                    <a:latin typeface="Arial"/>
                    <a:ea typeface="Arial"/>
                    <a:cs typeface="Arial"/>
                    <a:sym typeface="Arial"/>
                  </a:rPr>
                  <a:t>=	0 + .1 + .4 + .9 + .8 + .75</a:t>
                </a:r>
                <a:endParaRPr/>
              </a:p>
              <a:p>
                <a:pPr indent="-1054100" lvl="0" marL="1054100" marR="0" rtl="0" algn="l">
                  <a:lnSpc>
                    <a:spcPct val="80000"/>
                  </a:lnSpc>
                  <a:spcBef>
                    <a:spcPts val="800"/>
                  </a:spcBef>
                  <a:spcAft>
                    <a:spcPts val="0"/>
                  </a:spcAft>
                  <a:buClr>
                    <a:schemeClr val="accent1"/>
                  </a:buClr>
                  <a:buSzPts val="1600"/>
                  <a:buFont typeface="Noto Sans Symbols"/>
                  <a:buChar char="⚪"/>
                </a:pPr>
                <a:r>
                  <a:rPr b="0" i="0" lang="en" sz="1600" u="none">
                    <a:solidFill>
                      <a:schemeClr val="dk1"/>
                    </a:solidFill>
                    <a:latin typeface="Arial"/>
                    <a:ea typeface="Arial"/>
                    <a:cs typeface="Arial"/>
                    <a:sym typeface="Arial"/>
                  </a:rPr>
                  <a:t>=	2.95 tires</a:t>
                </a:r>
                <a:endParaRPr/>
              </a:p>
            </p:txBody>
          </p:sp>
        </p:grpSp>
        <p:sp>
          <p:nvSpPr>
            <p:cNvPr id="201" name="Google Shape;201;p34"/>
            <p:cNvSpPr txBox="1"/>
            <p:nvPr/>
          </p:nvSpPr>
          <p:spPr>
            <a:xfrm>
              <a:off x="2052" y="1288"/>
              <a:ext cx="300" cy="900"/>
            </a:xfrm>
            <a:prstGeom prst="rect">
              <a:avLst/>
            </a:prstGeom>
            <a:noFill/>
            <a:ln>
              <a:noFill/>
            </a:ln>
          </p:spPr>
          <p:txBody>
            <a:bodyPr anchorCtr="0" anchor="t" bIns="45700" lIns="91425" spcFirstLastPara="1" rIns="91425" wrap="square" tIns="45700">
              <a:noAutofit/>
            </a:bodyPr>
            <a:lstStyle/>
            <a:p>
              <a:pPr indent="-101600" lvl="0" marL="0" marR="0" rtl="0" algn="ctr">
                <a:lnSpc>
                  <a:spcPct val="280000"/>
                </a:lnSpc>
                <a:spcBef>
                  <a:spcPts val="0"/>
                </a:spcBef>
                <a:spcAft>
                  <a:spcPts val="0"/>
                </a:spcAft>
                <a:buClr>
                  <a:schemeClr val="accent1"/>
                </a:buClr>
                <a:buSzPts val="1600"/>
                <a:buFont typeface="Noto Sans Symbols"/>
                <a:buChar char="⚪"/>
              </a:pPr>
              <a:r>
                <a:rPr b="0" i="0" lang="en" sz="1600" u="none">
                  <a:solidFill>
                    <a:schemeClr val="dk1"/>
                  </a:solidFill>
                  <a:latin typeface="Arial"/>
                  <a:ea typeface="Arial"/>
                  <a:cs typeface="Arial"/>
                  <a:sym typeface="Arial"/>
                </a:rPr>
                <a:t>5</a:t>
              </a:r>
              <a:endParaRPr/>
            </a:p>
            <a:p>
              <a:pPr indent="-101600" lvl="0" marL="0" marR="0" rtl="0" algn="ctr">
                <a:lnSpc>
                  <a:spcPct val="280000"/>
                </a:lnSpc>
                <a:spcBef>
                  <a:spcPts val="320"/>
                </a:spcBef>
                <a:spcAft>
                  <a:spcPts val="0"/>
                </a:spcAft>
                <a:buClr>
                  <a:schemeClr val="accent1"/>
                </a:buClr>
                <a:buSzPts val="1600"/>
                <a:buFont typeface="Noto Sans Symbols"/>
                <a:buChar char="⚪"/>
              </a:pPr>
              <a:r>
                <a:rPr b="0" i="0" lang="en" sz="1600" u="none">
                  <a:solidFill>
                    <a:schemeClr val="dk1"/>
                  </a:solidFill>
                  <a:latin typeface="Arial"/>
                  <a:ea typeface="Arial"/>
                  <a:cs typeface="Arial"/>
                  <a:sym typeface="Arial"/>
                </a:rPr>
                <a:t>i =1</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1371600" y="1200150"/>
            <a:ext cx="7620000" cy="742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000"/>
              <a:buFont typeface="Twentieth Century"/>
              <a:buNone/>
            </a:pPr>
            <a:r>
              <a:rPr b="1" i="0" lang="en" sz="4000" u="none">
                <a:solidFill>
                  <a:schemeClr val="lt1"/>
                </a:solidFill>
                <a:latin typeface="Twentieth Century"/>
                <a:ea typeface="Twentieth Century"/>
                <a:cs typeface="Twentieth Century"/>
                <a:sym typeface="Twentieth Century"/>
              </a:rPr>
              <a:t>Set up probability distributions</a:t>
            </a:r>
            <a:endParaRPr/>
          </a:p>
        </p:txBody>
      </p:sp>
      <p:sp>
        <p:nvSpPr>
          <p:cNvPr id="207" name="Google Shape;207;p35"/>
          <p:cNvSpPr txBox="1"/>
          <p:nvPr>
            <p:ph idx="1" type="body"/>
          </p:nvPr>
        </p:nvSpPr>
        <p:spPr>
          <a:xfrm>
            <a:off x="1371600" y="2057400"/>
            <a:ext cx="7123200" cy="1254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80"/>
              <a:buNone/>
            </a:pPr>
            <a:r>
              <a:t/>
            </a:r>
            <a:endParaRPr sz="2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36"/>
          <p:cNvPicPr preferRelativeResize="0"/>
          <p:nvPr>
            <p:ph idx="2" type="chart"/>
          </p:nvPr>
        </p:nvPicPr>
        <p:blipFill rotWithShape="1">
          <a:blip r:embed="rId3">
            <a:alphaModFix/>
          </a:blip>
          <a:srcRect b="0" l="0" r="0" t="0"/>
          <a:stretch/>
        </p:blipFill>
        <p:spPr>
          <a:xfrm>
            <a:off x="608012" y="1739503"/>
            <a:ext cx="7928100" cy="3043500"/>
          </a:xfrm>
          <a:prstGeom prst="rect">
            <a:avLst/>
          </a:prstGeom>
          <a:noFill/>
          <a:ln>
            <a:noFill/>
          </a:ln>
        </p:spPr>
      </p:pic>
      <p:sp>
        <p:nvSpPr>
          <p:cNvPr id="213" name="Google Shape;213;p36"/>
          <p:cNvSpPr txBox="1"/>
          <p:nvPr/>
        </p:nvSpPr>
        <p:spPr>
          <a:xfrm>
            <a:off x="609600" y="160734"/>
            <a:ext cx="8229600" cy="6966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1600" u="none">
              <a:solidFill>
                <a:schemeClr val="dk1"/>
              </a:solidFill>
              <a:latin typeface="Arial"/>
              <a:ea typeface="Arial"/>
              <a:cs typeface="Arial"/>
              <a:sym typeface="Arial"/>
            </a:endParaRPr>
          </a:p>
        </p:txBody>
      </p:sp>
      <p:sp>
        <p:nvSpPr>
          <p:cNvPr id="214" name="Google Shape;214;p36"/>
          <p:cNvSpPr txBox="1"/>
          <p:nvPr/>
        </p:nvSpPr>
        <p:spPr>
          <a:xfrm>
            <a:off x="690562" y="1446609"/>
            <a:ext cx="8148600" cy="2535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2000"/>
              <a:buFont typeface="Noto Sans Symbols"/>
              <a:buNone/>
            </a:pPr>
            <a:r>
              <a:rPr b="1" i="0" lang="en" sz="2000" u="none">
                <a:solidFill>
                  <a:srgbClr val="C00000"/>
                </a:solidFill>
                <a:latin typeface="Arial"/>
                <a:ea typeface="Arial"/>
                <a:cs typeface="Arial"/>
                <a:sym typeface="Arial"/>
              </a:rPr>
              <a:t>Step 1: Set up the probability distribution for cake sales.</a:t>
            </a:r>
            <a:endParaRPr/>
          </a:p>
        </p:txBody>
      </p:sp>
      <p:sp>
        <p:nvSpPr>
          <p:cNvPr id="215" name="Google Shape;215;p36"/>
          <p:cNvSpPr txBox="1"/>
          <p:nvPr/>
        </p:nvSpPr>
        <p:spPr>
          <a:xfrm>
            <a:off x="2133600" y="2553890"/>
            <a:ext cx="6653100" cy="402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800"/>
              <a:buFont typeface="Noto Sans Symbols"/>
              <a:buNone/>
            </a:pPr>
            <a:r>
              <a:rPr b="0" i="0" lang="en" sz="1800" u="none">
                <a:solidFill>
                  <a:schemeClr val="dk1"/>
                </a:solidFill>
                <a:latin typeface="Twentieth Century"/>
                <a:ea typeface="Twentieth Century"/>
                <a:cs typeface="Twentieth Century"/>
                <a:sym typeface="Twentieth Century"/>
              </a:rPr>
              <a:t>Using historical data HERFY Shop determined that 5% of the time 0 cakes were demanded, 10% of the time 1 cake was demanded, etc…</a:t>
            </a:r>
            <a:endParaRPr/>
          </a:p>
        </p:txBody>
      </p:sp>
      <p:cxnSp>
        <p:nvCxnSpPr>
          <p:cNvPr id="216" name="Google Shape;216;p36"/>
          <p:cNvCxnSpPr/>
          <p:nvPr/>
        </p:nvCxnSpPr>
        <p:spPr>
          <a:xfrm>
            <a:off x="1703387" y="3971925"/>
            <a:ext cx="1114500" cy="0"/>
          </a:xfrm>
          <a:prstGeom prst="straightConnector1">
            <a:avLst/>
          </a:prstGeom>
          <a:noFill/>
          <a:ln cap="flat" cmpd="sng" w="9525">
            <a:solidFill>
              <a:schemeClr val="dk1"/>
            </a:solidFill>
            <a:prstDash val="solid"/>
            <a:miter lim="800000"/>
            <a:headEnd len="med" w="med" type="none"/>
            <a:tailEnd len="med" w="med" type="triangle"/>
          </a:ln>
        </p:spPr>
      </p:cxnSp>
      <p:sp>
        <p:nvSpPr>
          <p:cNvPr id="217" name="Google Shape;217;p36"/>
          <p:cNvSpPr txBox="1"/>
          <p:nvPr/>
        </p:nvSpPr>
        <p:spPr>
          <a:xfrm>
            <a:off x="1711325" y="3804047"/>
            <a:ext cx="1062000" cy="1989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400"/>
              <a:buFont typeface="Noto Sans Symbols"/>
              <a:buNone/>
            </a:pPr>
            <a:r>
              <a:rPr b="1" i="0" lang="en" sz="1400" u="none">
                <a:solidFill>
                  <a:schemeClr val="dk1"/>
                </a:solidFill>
                <a:latin typeface="Twentieth Century"/>
                <a:ea typeface="Twentieth Century"/>
                <a:cs typeface="Twentieth Century"/>
                <a:sym typeface="Twentieth Century"/>
              </a:rPr>
              <a:t>P(1) = 10%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7"/>
          <p:cNvSpPr txBox="1"/>
          <p:nvPr/>
        </p:nvSpPr>
        <p:spPr>
          <a:xfrm>
            <a:off x="609600" y="160734"/>
            <a:ext cx="8229600" cy="6966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1600" u="none">
              <a:solidFill>
                <a:schemeClr val="dk1"/>
              </a:solidFill>
              <a:latin typeface="Arial"/>
              <a:ea typeface="Arial"/>
              <a:cs typeface="Arial"/>
              <a:sym typeface="Arial"/>
            </a:endParaRPr>
          </a:p>
        </p:txBody>
      </p:sp>
      <p:sp>
        <p:nvSpPr>
          <p:cNvPr id="223" name="Google Shape;223;p37"/>
          <p:cNvSpPr txBox="1"/>
          <p:nvPr/>
        </p:nvSpPr>
        <p:spPr>
          <a:xfrm>
            <a:off x="642937" y="1232296"/>
            <a:ext cx="8148600" cy="2535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2000"/>
              <a:buFont typeface="Noto Sans Symbols"/>
              <a:buNone/>
            </a:pPr>
            <a:r>
              <a:rPr b="1" i="0" lang="en" sz="2000" u="none">
                <a:solidFill>
                  <a:srgbClr val="C00000"/>
                </a:solidFill>
                <a:latin typeface="Arial"/>
                <a:ea typeface="Arial"/>
                <a:cs typeface="Arial"/>
                <a:sym typeface="Arial"/>
              </a:rPr>
              <a:t>Step 2: Build a Cumulative Probability Distribution</a:t>
            </a:r>
            <a:endParaRPr/>
          </a:p>
        </p:txBody>
      </p:sp>
      <p:pic>
        <p:nvPicPr>
          <p:cNvPr id="224" name="Google Shape;224;p37"/>
          <p:cNvPicPr preferRelativeResize="0"/>
          <p:nvPr/>
        </p:nvPicPr>
        <p:blipFill rotWithShape="1">
          <a:blip r:embed="rId3">
            <a:alphaModFix/>
          </a:blip>
          <a:srcRect b="0" l="0" r="0" t="0"/>
          <a:stretch/>
        </p:blipFill>
        <p:spPr>
          <a:xfrm>
            <a:off x="457200" y="2035969"/>
            <a:ext cx="5818584" cy="2946797"/>
          </a:xfrm>
          <a:prstGeom prst="rect">
            <a:avLst/>
          </a:prstGeom>
          <a:noFill/>
          <a:ln>
            <a:noFill/>
          </a:ln>
        </p:spPr>
      </p:pic>
      <p:sp>
        <p:nvSpPr>
          <p:cNvPr id="225" name="Google Shape;225;p37"/>
          <p:cNvSpPr txBox="1"/>
          <p:nvPr/>
        </p:nvSpPr>
        <p:spPr>
          <a:xfrm>
            <a:off x="1714500" y="2571750"/>
            <a:ext cx="4572000" cy="4047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800"/>
              <a:buFont typeface="Noto Sans Symbols"/>
              <a:buNone/>
            </a:pPr>
            <a:r>
              <a:rPr b="0" i="0" lang="en" sz="1800" u="none">
                <a:solidFill>
                  <a:schemeClr val="dk1"/>
                </a:solidFill>
                <a:latin typeface="Twentieth Century"/>
                <a:ea typeface="Twentieth Century"/>
                <a:cs typeface="Twentieth Century"/>
                <a:sym typeface="Twentieth Century"/>
              </a:rPr>
              <a:t>15% of the time the demand was 0 or 1 cake P(0) = 5% + P(1) = 10%</a:t>
            </a:r>
            <a:endParaRPr/>
          </a:p>
        </p:txBody>
      </p:sp>
      <p:cxnSp>
        <p:nvCxnSpPr>
          <p:cNvPr id="226" name="Google Shape;226;p37"/>
          <p:cNvCxnSpPr/>
          <p:nvPr/>
        </p:nvCxnSpPr>
        <p:spPr>
          <a:xfrm>
            <a:off x="2832100" y="2946797"/>
            <a:ext cx="0" cy="1133700"/>
          </a:xfrm>
          <a:prstGeom prst="straightConnector1">
            <a:avLst/>
          </a:prstGeom>
          <a:noFill/>
          <a:ln cap="flat" cmpd="sng" w="9525">
            <a:solidFill>
              <a:schemeClr val="dk1"/>
            </a:solidFill>
            <a:prstDash val="solid"/>
            <a:miter lim="800000"/>
            <a:headEnd len="med" w="med" type="none"/>
            <a:tailEnd len="med" w="med" type="triangle"/>
          </a:ln>
        </p:spPr>
      </p:cxnSp>
      <p:cxnSp>
        <p:nvCxnSpPr>
          <p:cNvPr id="227" name="Google Shape;227;p37"/>
          <p:cNvCxnSpPr/>
          <p:nvPr/>
        </p:nvCxnSpPr>
        <p:spPr>
          <a:xfrm>
            <a:off x="1536700" y="4114800"/>
            <a:ext cx="1143000" cy="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8"/>
          <p:cNvSpPr txBox="1"/>
          <p:nvPr>
            <p:ph idx="1" type="body"/>
          </p:nvPr>
        </p:nvSpPr>
        <p:spPr>
          <a:xfrm>
            <a:off x="1371600" y="2057400"/>
            <a:ext cx="7123200" cy="1254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80"/>
              <a:buNone/>
            </a:pPr>
            <a:r>
              <a:t/>
            </a:r>
            <a:endParaRPr sz="2800">
              <a:solidFill>
                <a:schemeClr val="dk2"/>
              </a:solidFill>
            </a:endParaRPr>
          </a:p>
        </p:txBody>
      </p:sp>
      <p:sp>
        <p:nvSpPr>
          <p:cNvPr id="233" name="Google Shape;233;p38"/>
          <p:cNvSpPr txBox="1"/>
          <p:nvPr>
            <p:ph type="title"/>
          </p:nvPr>
        </p:nvSpPr>
        <p:spPr>
          <a:xfrm>
            <a:off x="1371600" y="1200150"/>
            <a:ext cx="7620000" cy="742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3200"/>
              <a:buFont typeface="Twentieth Century"/>
              <a:buNone/>
            </a:pPr>
            <a:r>
              <a:rPr b="0" i="0" lang="en" sz="3200" u="none">
                <a:solidFill>
                  <a:srgbClr val="FFFFFF"/>
                </a:solidFill>
                <a:latin typeface="Twentieth Century"/>
                <a:ea typeface="Twentieth Century"/>
                <a:cs typeface="Twentieth Century"/>
                <a:sym typeface="Twentieth Century"/>
              </a:rPr>
              <a:t>Example 2. Computation of Integrals</a:t>
            </a:r>
            <a:endParaRPr/>
          </a:p>
        </p:txBody>
      </p:sp>
      <p:sp>
        <p:nvSpPr>
          <p:cNvPr id="234" name="Google Shape;234;p38"/>
          <p:cNvSpPr txBox="1"/>
          <p:nvPr/>
        </p:nvSpPr>
        <p:spPr>
          <a:xfrm>
            <a:off x="214312" y="4024313"/>
            <a:ext cx="8769300" cy="459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1600" u="none">
              <a:solidFill>
                <a:schemeClr val="dk1"/>
              </a:solidFill>
              <a:latin typeface="Arial"/>
              <a:ea typeface="Arial"/>
              <a:cs typeface="Arial"/>
              <a:sym typeface="Arial"/>
            </a:endParaRPr>
          </a:p>
        </p:txBody>
      </p:sp>
      <p:pic>
        <p:nvPicPr>
          <p:cNvPr descr="[Graphics:Images/MonteCarloMod_gr_73.gif]" id="235" name="Google Shape;235;p38"/>
          <p:cNvPicPr preferRelativeResize="0"/>
          <p:nvPr/>
        </p:nvPicPr>
        <p:blipFill rotWithShape="1">
          <a:blip r:embed="rId3">
            <a:alphaModFix/>
          </a:blip>
          <a:srcRect b="0" l="0" r="0" t="0"/>
          <a:stretch/>
        </p:blipFill>
        <p:spPr>
          <a:xfrm>
            <a:off x="12646025" y="3657600"/>
            <a:ext cx="78581" cy="1214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642937" y="214313"/>
            <a:ext cx="8153400" cy="742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wentieth Century"/>
              <a:buNone/>
            </a:pPr>
            <a:r>
              <a:rPr b="0" i="0" lang="en" sz="3200" u="none">
                <a:solidFill>
                  <a:schemeClr val="dk2"/>
                </a:solidFill>
                <a:latin typeface="Twentieth Century"/>
                <a:ea typeface="Twentieth Century"/>
                <a:cs typeface="Twentieth Century"/>
                <a:sym typeface="Twentieth Century"/>
              </a:rPr>
              <a:t>Example 2. Computation of Integrals</a:t>
            </a:r>
            <a:endParaRPr/>
          </a:p>
        </p:txBody>
      </p:sp>
      <p:sp>
        <p:nvSpPr>
          <p:cNvPr id="241" name="Google Shape;241;p39"/>
          <p:cNvSpPr txBox="1"/>
          <p:nvPr/>
        </p:nvSpPr>
        <p:spPr>
          <a:xfrm>
            <a:off x="214312" y="4024313"/>
            <a:ext cx="8769300" cy="459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1600" u="none">
              <a:solidFill>
                <a:schemeClr val="dk1"/>
              </a:solidFill>
              <a:latin typeface="Arial"/>
              <a:ea typeface="Arial"/>
              <a:cs typeface="Arial"/>
              <a:sym typeface="Arial"/>
            </a:endParaRPr>
          </a:p>
        </p:txBody>
      </p:sp>
      <p:sp>
        <p:nvSpPr>
          <p:cNvPr id="242" name="Google Shape;242;p39"/>
          <p:cNvSpPr txBox="1"/>
          <p:nvPr/>
        </p:nvSpPr>
        <p:spPr>
          <a:xfrm>
            <a:off x="71437" y="1125140"/>
            <a:ext cx="9072600" cy="4132500"/>
          </a:xfrm>
          <a:prstGeom prst="rect">
            <a:avLst/>
          </a:prstGeom>
          <a:noFill/>
          <a:ln>
            <a:noFill/>
          </a:ln>
        </p:spPr>
        <p:txBody>
          <a:bodyPr anchorCtr="0" anchor="ctr" bIns="45700" lIns="91425" spcFirstLastPara="1" rIns="91425" wrap="square" tIns="45700">
            <a:noAutofit/>
          </a:bodyPr>
          <a:lstStyle/>
          <a:p>
            <a:pPr indent="-319087" lvl="0" marL="319087" marR="0" rtl="0" algn="l">
              <a:lnSpc>
                <a:spcPct val="130000"/>
              </a:lnSpc>
              <a:spcBef>
                <a:spcPts val="0"/>
              </a:spcBef>
              <a:spcAft>
                <a:spcPts val="0"/>
              </a:spcAft>
              <a:buClr>
                <a:schemeClr val="accent2"/>
              </a:buClr>
              <a:buSzPts val="1680"/>
              <a:buFont typeface="Noto Sans Symbols"/>
              <a:buChar char="◻"/>
            </a:pPr>
            <a:r>
              <a:rPr b="0" i="0" lang="en" sz="2800" u="none">
                <a:solidFill>
                  <a:srgbClr val="003300"/>
                </a:solidFill>
                <a:latin typeface="Twentieth Century"/>
                <a:ea typeface="Twentieth Century"/>
                <a:cs typeface="Twentieth Century"/>
                <a:sym typeface="Twentieth Century"/>
              </a:rPr>
              <a:t>The Monte Carlo method can be used to numerically approximate the value of an integral </a:t>
            </a:r>
            <a:endParaRPr/>
          </a:p>
          <a:p>
            <a:pPr indent="-319087" lvl="1" marL="776287" marR="0" rtl="0" algn="l">
              <a:lnSpc>
                <a:spcPct val="130000"/>
              </a:lnSpc>
              <a:spcBef>
                <a:spcPts val="700"/>
              </a:spcBef>
              <a:spcAft>
                <a:spcPts val="0"/>
              </a:spcAft>
              <a:buClr>
                <a:schemeClr val="accent2"/>
              </a:buClr>
              <a:buSzPts val="1440"/>
              <a:buFont typeface="Noto Sans Symbols"/>
              <a:buChar char="◻"/>
            </a:pPr>
            <a:r>
              <a:rPr b="0" i="0" lang="en" sz="2400" u="none" cap="none" strike="noStrike">
                <a:solidFill>
                  <a:schemeClr val="dk1"/>
                </a:solidFill>
                <a:latin typeface="Twentieth Century"/>
                <a:ea typeface="Twentieth Century"/>
                <a:cs typeface="Twentieth Century"/>
                <a:sym typeface="Twentieth Century"/>
              </a:rPr>
              <a:t>Pick </a:t>
            </a:r>
            <a:r>
              <a:rPr b="0" i="1" lang="en" sz="2400" u="none" cap="none" strike="noStrike">
                <a:solidFill>
                  <a:schemeClr val="dk1"/>
                </a:solidFill>
                <a:latin typeface="Twentieth Century"/>
                <a:ea typeface="Twentieth Century"/>
                <a:cs typeface="Twentieth Century"/>
                <a:sym typeface="Twentieth Century"/>
              </a:rPr>
              <a:t>n</a:t>
            </a:r>
            <a:r>
              <a:rPr b="0" i="0" lang="en" sz="2400" u="none" cap="none" strike="noStrike">
                <a:solidFill>
                  <a:schemeClr val="dk1"/>
                </a:solidFill>
                <a:latin typeface="Twentieth Century"/>
                <a:ea typeface="Twentieth Century"/>
                <a:cs typeface="Twentieth Century"/>
                <a:sym typeface="Twentieth Century"/>
              </a:rPr>
              <a:t> randomly distributed points x</a:t>
            </a:r>
            <a:r>
              <a:rPr b="0" baseline="-25000" i="0" lang="en" sz="2400" u="none" cap="none" strike="noStrike">
                <a:solidFill>
                  <a:schemeClr val="dk1"/>
                </a:solidFill>
                <a:latin typeface="Twentieth Century"/>
                <a:ea typeface="Twentieth Century"/>
                <a:cs typeface="Twentieth Century"/>
                <a:sym typeface="Twentieth Century"/>
              </a:rPr>
              <a:t>1</a:t>
            </a:r>
            <a:r>
              <a:rPr b="0" i="0" lang="en" sz="2400" u="none" cap="none" strike="noStrike">
                <a:solidFill>
                  <a:schemeClr val="dk1"/>
                </a:solidFill>
                <a:latin typeface="Twentieth Century"/>
                <a:ea typeface="Twentieth Century"/>
                <a:cs typeface="Twentieth Century"/>
                <a:sym typeface="Twentieth Century"/>
              </a:rPr>
              <a:t>, x</a:t>
            </a:r>
            <a:r>
              <a:rPr b="0" baseline="-25000" i="0" lang="en" sz="2400" u="none" cap="none" strike="noStrike">
                <a:solidFill>
                  <a:schemeClr val="dk1"/>
                </a:solidFill>
                <a:latin typeface="Twentieth Century"/>
                <a:ea typeface="Twentieth Century"/>
                <a:cs typeface="Twentieth Century"/>
                <a:sym typeface="Twentieth Century"/>
              </a:rPr>
              <a:t>2</a:t>
            </a:r>
            <a:r>
              <a:rPr b="0" i="0" lang="en" sz="2400" u="none" cap="none" strike="noStrike">
                <a:solidFill>
                  <a:schemeClr val="dk1"/>
                </a:solidFill>
                <a:latin typeface="Twentieth Century"/>
                <a:ea typeface="Twentieth Century"/>
                <a:cs typeface="Twentieth Century"/>
                <a:sym typeface="Twentieth Century"/>
              </a:rPr>
              <a:t>, …, x</a:t>
            </a:r>
            <a:r>
              <a:rPr b="0" baseline="-25000" i="0" lang="en" sz="2400" u="none" cap="none" strike="noStrike">
                <a:solidFill>
                  <a:schemeClr val="dk1"/>
                </a:solidFill>
                <a:latin typeface="Twentieth Century"/>
                <a:ea typeface="Twentieth Century"/>
                <a:cs typeface="Twentieth Century"/>
                <a:sym typeface="Twentieth Century"/>
              </a:rPr>
              <a:t>n</a:t>
            </a:r>
            <a:r>
              <a:rPr b="0" i="0" lang="en" sz="2400" u="none" cap="none" strike="noStrike">
                <a:solidFill>
                  <a:schemeClr val="dk1"/>
                </a:solidFill>
                <a:latin typeface="Twentieth Century"/>
                <a:ea typeface="Twentieth Century"/>
                <a:cs typeface="Twentieth Century"/>
                <a:sym typeface="Twentieth Century"/>
              </a:rPr>
              <a:t> in the interval [a,b]</a:t>
            </a:r>
            <a:endParaRPr/>
          </a:p>
          <a:p>
            <a:pPr indent="0" lvl="0" marL="914400" marR="0" rtl="0" algn="l">
              <a:lnSpc>
                <a:spcPct val="130000"/>
              </a:lnSpc>
              <a:spcBef>
                <a:spcPts val="700"/>
              </a:spcBef>
              <a:spcAft>
                <a:spcPts val="0"/>
              </a:spcAft>
              <a:buNone/>
            </a:pPr>
            <a:r>
              <a:t/>
            </a:r>
            <a:endParaRPr sz="2400">
              <a:solidFill>
                <a:schemeClr val="dk1"/>
              </a:solidFill>
              <a:latin typeface="Twentieth Century"/>
              <a:ea typeface="Twentieth Century"/>
              <a:cs typeface="Twentieth Century"/>
              <a:sym typeface="Twentieth Century"/>
            </a:endParaRPr>
          </a:p>
          <a:p>
            <a:pPr indent="-319087" lvl="1" marL="776287" marR="0" rtl="0" algn="l">
              <a:lnSpc>
                <a:spcPct val="130000"/>
              </a:lnSpc>
              <a:spcBef>
                <a:spcPts val="700"/>
              </a:spcBef>
              <a:spcAft>
                <a:spcPts val="0"/>
              </a:spcAft>
              <a:buClr>
                <a:schemeClr val="accent2"/>
              </a:buClr>
              <a:buSzPts val="1440"/>
              <a:buFont typeface="Noto Sans Symbols"/>
              <a:buChar char="◻"/>
            </a:pPr>
            <a:r>
              <a:rPr b="0" i="0" lang="en" sz="2400" u="none" cap="none" strike="noStrike">
                <a:solidFill>
                  <a:schemeClr val="dk1"/>
                </a:solidFill>
                <a:latin typeface="Twentieth Century"/>
                <a:ea typeface="Twentieth Century"/>
                <a:cs typeface="Twentieth Century"/>
                <a:sym typeface="Twentieth Century"/>
              </a:rPr>
              <a:t>Determine the average value of the function </a:t>
            </a:r>
            <a:endParaRPr/>
          </a:p>
          <a:p>
            <a:pPr indent="-227647" lvl="1" marL="776287" marR="0" rtl="0" algn="l">
              <a:lnSpc>
                <a:spcPct val="130000"/>
              </a:lnSpc>
              <a:spcBef>
                <a:spcPts val="700"/>
              </a:spcBef>
              <a:spcAft>
                <a:spcPts val="0"/>
              </a:spcAft>
              <a:buClr>
                <a:schemeClr val="accent2"/>
              </a:buClr>
              <a:buSzPts val="1440"/>
              <a:buFont typeface="Noto Sans Symbols"/>
              <a:buNone/>
            </a:pPr>
            <a:r>
              <a:t/>
            </a:r>
            <a:endParaRPr b="0" i="0" sz="2400" u="none" cap="none" strike="noStrik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0"/>
              </a:spcBef>
              <a:spcAft>
                <a:spcPts val="0"/>
              </a:spcAft>
              <a:buClr>
                <a:schemeClr val="accent1"/>
              </a:buClr>
              <a:buSzPts val="2000"/>
              <a:buFont typeface="Noto Sans Symbols"/>
              <a:buNone/>
            </a:pPr>
            <a:r>
              <a:rPr b="0" i="0" lang="en" sz="2000" u="none">
                <a:solidFill>
                  <a:schemeClr val="dk1"/>
                </a:solidFill>
                <a:latin typeface="Twentieth Century"/>
                <a:ea typeface="Twentieth Century"/>
                <a:cs typeface="Twentieth Century"/>
                <a:sym typeface="Twentieth Century"/>
              </a:rPr>
              <a:t>   </a:t>
            </a:r>
            <a:endParaRPr/>
          </a:p>
        </p:txBody>
      </p:sp>
      <p:pic>
        <p:nvPicPr>
          <p:cNvPr descr="[Graphics:Images/MonteCarloMod_gr_73.gif]" id="243" name="Google Shape;243;p39"/>
          <p:cNvPicPr preferRelativeResize="0"/>
          <p:nvPr/>
        </p:nvPicPr>
        <p:blipFill rotWithShape="1">
          <a:blip r:embed="rId3">
            <a:alphaModFix/>
          </a:blip>
          <a:srcRect b="0" l="0" r="0" t="0"/>
          <a:stretch/>
        </p:blipFill>
        <p:spPr>
          <a:xfrm>
            <a:off x="12646025" y="3657600"/>
            <a:ext cx="78581" cy="121444"/>
          </a:xfrm>
          <a:prstGeom prst="rect">
            <a:avLst/>
          </a:prstGeom>
          <a:noFill/>
          <a:ln>
            <a:noFill/>
          </a:ln>
        </p:spPr>
      </p:pic>
      <p:pic>
        <p:nvPicPr>
          <p:cNvPr id="244" name="Google Shape;244;p39"/>
          <p:cNvPicPr preferRelativeResize="0"/>
          <p:nvPr/>
        </p:nvPicPr>
        <p:blipFill rotWithShape="1">
          <a:blip r:embed="rId4">
            <a:alphaModFix/>
          </a:blip>
          <a:srcRect b="0" l="0" r="0" t="0"/>
          <a:stretch/>
        </p:blipFill>
        <p:spPr>
          <a:xfrm>
            <a:off x="3186675" y="3037940"/>
            <a:ext cx="1329925" cy="569119"/>
          </a:xfrm>
          <a:prstGeom prst="rect">
            <a:avLst/>
          </a:prstGeom>
          <a:noFill/>
          <a:ln>
            <a:noFill/>
          </a:ln>
        </p:spPr>
      </p:pic>
      <p:pic>
        <p:nvPicPr>
          <p:cNvPr id="245" name="Google Shape;245;p39"/>
          <p:cNvPicPr preferRelativeResize="0"/>
          <p:nvPr/>
        </p:nvPicPr>
        <p:blipFill rotWithShape="1">
          <a:blip r:embed="rId5">
            <a:alphaModFix/>
          </a:blip>
          <a:srcRect b="0" l="0" r="0" t="0"/>
          <a:stretch/>
        </p:blipFill>
        <p:spPr>
          <a:xfrm>
            <a:off x="6118750" y="1847213"/>
            <a:ext cx="819149" cy="63579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612648" y="171450"/>
            <a:ext cx="8153400" cy="742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200"/>
              <a:buFont typeface="Twentieth Century"/>
              <a:buNone/>
            </a:pPr>
            <a:r>
              <a:rPr lang="en" sz="3200"/>
              <a:t>Example 2. Computation of Integrals</a:t>
            </a:r>
            <a:endParaRPr/>
          </a:p>
        </p:txBody>
      </p:sp>
      <p:sp>
        <p:nvSpPr>
          <p:cNvPr id="251" name="Google Shape;251;p40"/>
          <p:cNvSpPr txBox="1"/>
          <p:nvPr>
            <p:ph idx="1" type="body"/>
          </p:nvPr>
        </p:nvSpPr>
        <p:spPr>
          <a:xfrm>
            <a:off x="612648" y="1200150"/>
            <a:ext cx="8153400" cy="3372000"/>
          </a:xfrm>
          <a:prstGeom prst="rect">
            <a:avLst/>
          </a:prstGeom>
        </p:spPr>
        <p:txBody>
          <a:bodyPr anchorCtr="0" anchor="t" bIns="45700" lIns="91425" spcFirstLastPara="1" rIns="91425" wrap="square" tIns="45700">
            <a:noAutofit/>
          </a:bodyPr>
          <a:lstStyle/>
          <a:p>
            <a:pPr indent="-319087" lvl="1" marL="776287" rtl="0" algn="l">
              <a:lnSpc>
                <a:spcPct val="130000"/>
              </a:lnSpc>
              <a:spcBef>
                <a:spcPts val="700"/>
              </a:spcBef>
              <a:spcAft>
                <a:spcPts val="0"/>
              </a:spcAft>
              <a:buClr>
                <a:schemeClr val="accent2"/>
              </a:buClr>
              <a:buSzPts val="1440"/>
              <a:buFont typeface="Noto Sans Symbols"/>
              <a:buChar char="◻"/>
            </a:pPr>
            <a:r>
              <a:rPr lang="en" sz="2400"/>
              <a:t>Compute the approximation to the integral  </a:t>
            </a:r>
            <a:endParaRPr sz="1400">
              <a:latin typeface="Arial"/>
              <a:ea typeface="Arial"/>
              <a:cs typeface="Arial"/>
              <a:sym typeface="Arial"/>
            </a:endParaRPr>
          </a:p>
          <a:p>
            <a:pPr indent="-227647" lvl="1" marL="776287" rtl="0" algn="l">
              <a:lnSpc>
                <a:spcPct val="130000"/>
              </a:lnSpc>
              <a:spcBef>
                <a:spcPts val="700"/>
              </a:spcBef>
              <a:spcAft>
                <a:spcPts val="0"/>
              </a:spcAft>
              <a:buClr>
                <a:schemeClr val="accent2"/>
              </a:buClr>
              <a:buSzPts val="1440"/>
              <a:buFont typeface="Noto Sans Symbols"/>
              <a:buNone/>
            </a:pPr>
            <a:r>
              <a:t/>
            </a:r>
            <a:endParaRPr sz="2400"/>
          </a:p>
          <a:p>
            <a:pPr indent="-319087" lvl="1" marL="776287" rtl="0" algn="l">
              <a:lnSpc>
                <a:spcPct val="130000"/>
              </a:lnSpc>
              <a:spcBef>
                <a:spcPts val="700"/>
              </a:spcBef>
              <a:spcAft>
                <a:spcPts val="0"/>
              </a:spcAft>
              <a:buClr>
                <a:schemeClr val="accent2"/>
              </a:buClr>
              <a:buSzPts val="1440"/>
              <a:buFont typeface="Noto Sans Symbols"/>
              <a:buChar char="◻"/>
            </a:pPr>
            <a:r>
              <a:rPr lang="en" sz="2400"/>
              <a:t>An estimate for the error is                                            </a:t>
            </a:r>
            <a:endParaRPr sz="1400">
              <a:latin typeface="Arial"/>
              <a:ea typeface="Arial"/>
              <a:cs typeface="Arial"/>
              <a:sym typeface="Arial"/>
            </a:endParaRPr>
          </a:p>
          <a:p>
            <a:pPr indent="-319087" lvl="1" marL="776287" rtl="0" algn="l">
              <a:lnSpc>
                <a:spcPct val="130000"/>
              </a:lnSpc>
              <a:spcBef>
                <a:spcPts val="700"/>
              </a:spcBef>
              <a:spcAft>
                <a:spcPts val="0"/>
              </a:spcAft>
              <a:buClr>
                <a:schemeClr val="accent1"/>
              </a:buClr>
              <a:buSzPts val="2400"/>
              <a:buFont typeface="Noto Sans Symbols"/>
              <a:buNone/>
            </a:pPr>
            <a:r>
              <a:rPr lang="en" sz="2400"/>
              <a:t>Where </a:t>
            </a:r>
            <a:endParaRPr sz="1400">
              <a:latin typeface="Arial"/>
              <a:ea typeface="Arial"/>
              <a:cs typeface="Arial"/>
              <a:sym typeface="Arial"/>
            </a:endParaRPr>
          </a:p>
          <a:p>
            <a:pPr indent="0" lvl="0" marL="457200" rtl="0" algn="l">
              <a:spcBef>
                <a:spcPts val="700"/>
              </a:spcBef>
              <a:spcAft>
                <a:spcPts val="0"/>
              </a:spcAft>
              <a:buNone/>
            </a:pPr>
            <a:r>
              <a:t/>
            </a:r>
            <a:endParaRPr/>
          </a:p>
        </p:txBody>
      </p:sp>
      <p:pic>
        <p:nvPicPr>
          <p:cNvPr id="252" name="Google Shape;252;p40"/>
          <p:cNvPicPr preferRelativeResize="0"/>
          <p:nvPr/>
        </p:nvPicPr>
        <p:blipFill rotWithShape="1">
          <a:blip r:embed="rId3">
            <a:alphaModFix/>
          </a:blip>
          <a:srcRect b="0" l="0" r="0" t="0"/>
          <a:stretch/>
        </p:blipFill>
        <p:spPr>
          <a:xfrm>
            <a:off x="3530950" y="1771813"/>
            <a:ext cx="1649018" cy="619124"/>
          </a:xfrm>
          <a:prstGeom prst="rect">
            <a:avLst/>
          </a:prstGeom>
          <a:noFill/>
          <a:ln>
            <a:noFill/>
          </a:ln>
        </p:spPr>
      </p:pic>
      <p:pic>
        <p:nvPicPr>
          <p:cNvPr id="253" name="Google Shape;253;p40"/>
          <p:cNvPicPr preferRelativeResize="0"/>
          <p:nvPr/>
        </p:nvPicPr>
        <p:blipFill rotWithShape="1">
          <a:blip r:embed="rId4">
            <a:alphaModFix/>
          </a:blip>
          <a:srcRect b="0" l="0" r="0" t="0"/>
          <a:stretch/>
        </p:blipFill>
        <p:spPr>
          <a:xfrm>
            <a:off x="5005100" y="2390925"/>
            <a:ext cx="2110976" cy="517921"/>
          </a:xfrm>
          <a:prstGeom prst="rect">
            <a:avLst/>
          </a:prstGeom>
          <a:noFill/>
          <a:ln>
            <a:noFill/>
          </a:ln>
        </p:spPr>
      </p:pic>
      <p:pic>
        <p:nvPicPr>
          <p:cNvPr id="254" name="Google Shape;254;p40"/>
          <p:cNvPicPr preferRelativeResize="0"/>
          <p:nvPr/>
        </p:nvPicPr>
        <p:blipFill rotWithShape="1">
          <a:blip r:embed="rId5">
            <a:alphaModFix/>
          </a:blip>
          <a:srcRect b="0" l="0" r="0" t="0"/>
          <a:stretch/>
        </p:blipFill>
        <p:spPr>
          <a:xfrm>
            <a:off x="2377225" y="2908853"/>
            <a:ext cx="1490663" cy="56911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612648" y="171450"/>
            <a:ext cx="8153400" cy="742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Practice Problem</a:t>
            </a:r>
            <a:endParaRPr/>
          </a:p>
        </p:txBody>
      </p:sp>
      <p:sp>
        <p:nvSpPr>
          <p:cNvPr id="260" name="Google Shape;260;p41"/>
          <p:cNvSpPr txBox="1"/>
          <p:nvPr>
            <p:ph idx="1" type="body"/>
          </p:nvPr>
        </p:nvSpPr>
        <p:spPr>
          <a:xfrm>
            <a:off x="612648" y="1200150"/>
            <a:ext cx="8153400" cy="3372000"/>
          </a:xfrm>
          <a:prstGeom prst="rect">
            <a:avLst/>
          </a:prstGeom>
        </p:spPr>
        <p:txBody>
          <a:bodyPr anchorCtr="0" anchor="t" bIns="45700" lIns="91425" spcFirstLastPara="1" rIns="91425" wrap="square" tIns="45700">
            <a:noAutofit/>
          </a:bodyPr>
          <a:lstStyle/>
          <a:p>
            <a:pPr indent="-297180" lvl="0" marL="457200" rtl="0" algn="l">
              <a:spcBef>
                <a:spcPts val="700"/>
              </a:spcBef>
              <a:spcAft>
                <a:spcPts val="0"/>
              </a:spcAft>
              <a:buSzPts val="1080"/>
              <a:buChar char="◻"/>
            </a:pPr>
            <a:r>
              <a:rPr lang="en"/>
              <a:t>Estimate the integral of sinx from 0 to 1 interval. Use 10 random points. Refer to random table F.4.</a:t>
            </a:r>
            <a:endParaRPr/>
          </a:p>
          <a:p>
            <a:pPr indent="0" lvl="0" marL="457200" rtl="0" algn="l">
              <a:spcBef>
                <a:spcPts val="700"/>
              </a:spcBef>
              <a:spcAft>
                <a:spcPts val="0"/>
              </a:spcAft>
              <a:buNone/>
            </a:pPr>
            <a:r>
              <a:t/>
            </a:r>
            <a:endParaRPr/>
          </a:p>
          <a:p>
            <a:pPr indent="-297180" lvl="0" marL="457200" rtl="0" algn="l">
              <a:spcBef>
                <a:spcPts val="700"/>
              </a:spcBef>
              <a:spcAft>
                <a:spcPts val="0"/>
              </a:spcAft>
              <a:buSzPts val="1080"/>
              <a:buChar char="◻"/>
            </a:pPr>
            <a:r>
              <a:rPr lang="en"/>
              <a:t>Estimate the integral of xe</a:t>
            </a:r>
            <a:r>
              <a:rPr baseline="30000" lang="en"/>
              <a:t>x</a:t>
            </a:r>
            <a:r>
              <a:rPr lang="en"/>
              <a:t> from 0 to 1 interval. Use 15 random points.</a:t>
            </a:r>
            <a:r>
              <a:rPr lang="en"/>
              <a:t>Refer to random table F.4.</a:t>
            </a:r>
            <a:endParaRPr/>
          </a:p>
          <a:p>
            <a:pPr indent="0" lvl="0" marL="457200" rtl="0" algn="l">
              <a:spcBef>
                <a:spcPts val="700"/>
              </a:spcBef>
              <a:spcAft>
                <a:spcPts val="0"/>
              </a:spcAft>
              <a:buNone/>
            </a:pPr>
            <a:r>
              <a:rPr lang="en"/>
              <a:t>(Solution has been discussed in the class).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	Simulation</a:t>
            </a:r>
            <a:endParaRPr sz="3000"/>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Simulation is the process of designing a model of a real system.</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Conducting experiments on the model for understanding the behaviour of the system.</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A duplication of the original system</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Understand the implementation of the system</a:t>
            </a:r>
            <a:endParaRPr sz="2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612648" y="171450"/>
            <a:ext cx="8153400" cy="742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Estimating PI</a:t>
            </a:r>
            <a:endParaRPr/>
          </a:p>
        </p:txBody>
      </p:sp>
      <p:sp>
        <p:nvSpPr>
          <p:cNvPr id="266" name="Google Shape;266;p42"/>
          <p:cNvSpPr txBox="1"/>
          <p:nvPr>
            <p:ph idx="1" type="body"/>
          </p:nvPr>
        </p:nvSpPr>
        <p:spPr>
          <a:xfrm>
            <a:off x="612648" y="1200150"/>
            <a:ext cx="8153400" cy="3372000"/>
          </a:xfrm>
          <a:prstGeom prst="rect">
            <a:avLst/>
          </a:prstGeom>
        </p:spPr>
        <p:txBody>
          <a:bodyPr anchorCtr="0" anchor="t" bIns="45700" lIns="91425" spcFirstLastPara="1" rIns="91425" wrap="square" tIns="45700">
            <a:noAutofit/>
          </a:bodyPr>
          <a:lstStyle/>
          <a:p>
            <a:pPr indent="-368300" lvl="0" marL="457200" rtl="0" algn="l">
              <a:spcBef>
                <a:spcPts val="700"/>
              </a:spcBef>
              <a:spcAft>
                <a:spcPts val="0"/>
              </a:spcAft>
              <a:buSzPts val="2200"/>
              <a:buChar char="◻"/>
            </a:pPr>
            <a:r>
              <a:rPr lang="en" sz="2200"/>
              <a:t>If you are not a good dart Player, it is easy</a:t>
            </a:r>
            <a:endParaRPr sz="2200"/>
          </a:p>
          <a:p>
            <a:pPr indent="0" lvl="0" marL="457200" rtl="0" algn="l">
              <a:spcBef>
                <a:spcPts val="700"/>
              </a:spcBef>
              <a:spcAft>
                <a:spcPts val="0"/>
              </a:spcAft>
              <a:buNone/>
            </a:pPr>
            <a:r>
              <a:rPr lang="en" sz="2200"/>
              <a:t>to imagine throwing darts randomly at </a:t>
            </a:r>
            <a:endParaRPr sz="2200"/>
          </a:p>
          <a:p>
            <a:pPr indent="0" lvl="0" marL="457200" rtl="0" algn="l">
              <a:spcBef>
                <a:spcPts val="700"/>
              </a:spcBef>
              <a:spcAft>
                <a:spcPts val="0"/>
              </a:spcAft>
              <a:buNone/>
            </a:pPr>
            <a:r>
              <a:rPr lang="en" sz="2200"/>
              <a:t>figure.</a:t>
            </a:r>
            <a:endParaRPr sz="2200"/>
          </a:p>
          <a:p>
            <a:pPr indent="0" lvl="0" marL="457200" rtl="0" algn="l">
              <a:spcBef>
                <a:spcPts val="700"/>
              </a:spcBef>
              <a:spcAft>
                <a:spcPts val="0"/>
              </a:spcAft>
              <a:buNone/>
            </a:pPr>
            <a:r>
              <a:rPr lang="en" sz="2200"/>
              <a:t>It should be apparent that total no. of darts</a:t>
            </a:r>
            <a:endParaRPr sz="2200"/>
          </a:p>
          <a:p>
            <a:pPr indent="0" lvl="0" marL="457200" rtl="0" algn="l">
              <a:spcBef>
                <a:spcPts val="700"/>
              </a:spcBef>
              <a:spcAft>
                <a:spcPts val="0"/>
              </a:spcAft>
              <a:buNone/>
            </a:pPr>
            <a:r>
              <a:rPr lang="en" sz="2200"/>
              <a:t> Hitting within the square and the no. of </a:t>
            </a:r>
            <a:endParaRPr sz="2200"/>
          </a:p>
          <a:p>
            <a:pPr indent="0" lvl="0" marL="457200" rtl="0" algn="l">
              <a:spcBef>
                <a:spcPts val="700"/>
              </a:spcBef>
              <a:spcAft>
                <a:spcPts val="0"/>
              </a:spcAft>
              <a:buNone/>
            </a:pPr>
            <a:r>
              <a:rPr lang="en" sz="2200"/>
              <a:t>darts hitting i</a:t>
            </a:r>
            <a:r>
              <a:rPr lang="en" sz="2200"/>
              <a:t>n the circle is proportional to </a:t>
            </a:r>
            <a:r>
              <a:rPr lang="en" sz="2200"/>
              <a:t> </a:t>
            </a:r>
            <a:endParaRPr sz="2200"/>
          </a:p>
          <a:p>
            <a:pPr indent="0" lvl="0" marL="457200" rtl="0" algn="l">
              <a:spcBef>
                <a:spcPts val="700"/>
              </a:spcBef>
              <a:spcAft>
                <a:spcPts val="0"/>
              </a:spcAft>
              <a:buNone/>
            </a:pPr>
            <a:r>
              <a:rPr lang="en" sz="2200"/>
              <a:t>area of the circle.</a:t>
            </a:r>
            <a:endParaRPr sz="2200"/>
          </a:p>
          <a:p>
            <a:pPr indent="0" lvl="0" marL="457200" rtl="0" algn="l">
              <a:spcBef>
                <a:spcPts val="700"/>
              </a:spcBef>
              <a:spcAft>
                <a:spcPts val="0"/>
              </a:spcAft>
              <a:buNone/>
            </a:pPr>
            <a:r>
              <a:t/>
            </a:r>
            <a:endParaRPr sz="1800"/>
          </a:p>
        </p:txBody>
      </p:sp>
      <p:pic>
        <p:nvPicPr>
          <p:cNvPr id="267" name="Google Shape;267;p42"/>
          <p:cNvPicPr preferRelativeResize="0"/>
          <p:nvPr/>
        </p:nvPicPr>
        <p:blipFill>
          <a:blip r:embed="rId3">
            <a:alphaModFix/>
          </a:blip>
          <a:stretch>
            <a:fillRect/>
          </a:stretch>
        </p:blipFill>
        <p:spPr>
          <a:xfrm>
            <a:off x="6142601" y="1149738"/>
            <a:ext cx="3051000" cy="305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3"/>
          <p:cNvSpPr txBox="1"/>
          <p:nvPr>
            <p:ph type="title"/>
          </p:nvPr>
        </p:nvSpPr>
        <p:spPr>
          <a:xfrm>
            <a:off x="612648" y="171450"/>
            <a:ext cx="8153400" cy="742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t>Estimating PI</a:t>
            </a:r>
            <a:endParaRPr/>
          </a:p>
        </p:txBody>
      </p:sp>
      <p:sp>
        <p:nvSpPr>
          <p:cNvPr id="273" name="Google Shape;273;p43"/>
          <p:cNvSpPr txBox="1"/>
          <p:nvPr>
            <p:ph idx="1" type="body"/>
          </p:nvPr>
        </p:nvSpPr>
        <p:spPr>
          <a:xfrm>
            <a:off x="612648" y="1200150"/>
            <a:ext cx="8153400" cy="3372000"/>
          </a:xfrm>
          <a:prstGeom prst="rect">
            <a:avLst/>
          </a:prstGeom>
        </p:spPr>
        <p:txBody>
          <a:bodyPr anchorCtr="0" anchor="t" bIns="45700" lIns="91425" spcFirstLastPara="1" rIns="91425" wrap="square" tIns="45700">
            <a:noAutofit/>
          </a:bodyPr>
          <a:lstStyle/>
          <a:p>
            <a:pPr indent="0" lvl="0" marL="0" rtl="0" algn="l">
              <a:spcBef>
                <a:spcPts val="700"/>
              </a:spcBef>
              <a:spcAft>
                <a:spcPts val="0"/>
              </a:spcAft>
              <a:buNone/>
            </a:pPr>
            <a:r>
              <a:t/>
            </a:r>
            <a:endParaRPr/>
          </a:p>
        </p:txBody>
      </p:sp>
      <p:pic>
        <p:nvPicPr>
          <p:cNvPr id="274" name="Google Shape;274;p43"/>
          <p:cNvPicPr preferRelativeResize="0"/>
          <p:nvPr/>
        </p:nvPicPr>
        <p:blipFill>
          <a:blip r:embed="rId3">
            <a:alphaModFix/>
          </a:blip>
          <a:stretch>
            <a:fillRect/>
          </a:stretch>
        </p:blipFill>
        <p:spPr>
          <a:xfrm>
            <a:off x="1386338" y="1459588"/>
            <a:ext cx="6606025" cy="2422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4"/>
          <p:cNvSpPr txBox="1"/>
          <p:nvPr>
            <p:ph type="title"/>
          </p:nvPr>
        </p:nvSpPr>
        <p:spPr>
          <a:xfrm>
            <a:off x="612648" y="171450"/>
            <a:ext cx="8153400" cy="742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Estimating PI</a:t>
            </a:r>
            <a:endParaRPr/>
          </a:p>
        </p:txBody>
      </p:sp>
      <p:sp>
        <p:nvSpPr>
          <p:cNvPr id="280" name="Google Shape;280;p44"/>
          <p:cNvSpPr txBox="1"/>
          <p:nvPr>
            <p:ph idx="1" type="body"/>
          </p:nvPr>
        </p:nvSpPr>
        <p:spPr>
          <a:xfrm>
            <a:off x="612648" y="1200150"/>
            <a:ext cx="8153400" cy="3372000"/>
          </a:xfrm>
          <a:prstGeom prst="rect">
            <a:avLst/>
          </a:prstGeom>
        </p:spPr>
        <p:txBody>
          <a:bodyPr anchorCtr="0" anchor="t" bIns="45700" lIns="91425" spcFirstLastPara="1" rIns="91425" wrap="square" tIns="45700">
            <a:noAutofit/>
          </a:bodyPr>
          <a:lstStyle/>
          <a:p>
            <a:pPr indent="-368300" lvl="0" marL="457200" rtl="0" algn="l">
              <a:spcBef>
                <a:spcPts val="700"/>
              </a:spcBef>
              <a:spcAft>
                <a:spcPts val="0"/>
              </a:spcAft>
              <a:buSzPts val="2200"/>
              <a:buChar char="◻"/>
            </a:pPr>
            <a:r>
              <a:rPr lang="en" sz="2200">
                <a:highlight>
                  <a:srgbClr val="FFFFFF"/>
                </a:highlight>
                <a:latin typeface="Roboto"/>
                <a:ea typeface="Roboto"/>
                <a:cs typeface="Roboto"/>
                <a:sym typeface="Roboto"/>
              </a:rPr>
              <a:t>The idea is to simulate random (x, y) points in a 2-D plane with domain as a square of side 1 unit.</a:t>
            </a:r>
            <a:endParaRPr sz="2200">
              <a:highlight>
                <a:srgbClr val="FFFFFF"/>
              </a:highlight>
              <a:latin typeface="Roboto"/>
              <a:ea typeface="Roboto"/>
              <a:cs typeface="Roboto"/>
              <a:sym typeface="Roboto"/>
            </a:endParaRPr>
          </a:p>
          <a:p>
            <a:pPr indent="0" lvl="0" marL="0" rtl="0" algn="l">
              <a:spcBef>
                <a:spcPts val="700"/>
              </a:spcBef>
              <a:spcAft>
                <a:spcPts val="0"/>
              </a:spcAft>
              <a:buNone/>
            </a:pPr>
            <a:r>
              <a:t/>
            </a:r>
            <a:endParaRPr sz="1800">
              <a:highlight>
                <a:srgbClr val="FFFFFF"/>
              </a:highlight>
              <a:latin typeface="Roboto"/>
              <a:ea typeface="Roboto"/>
              <a:cs typeface="Roboto"/>
              <a:sym typeface="Roboto"/>
            </a:endParaRPr>
          </a:p>
          <a:p>
            <a:pPr indent="0" lvl="0" marL="0" rtl="0" algn="l">
              <a:spcBef>
                <a:spcPts val="700"/>
              </a:spcBef>
              <a:spcAft>
                <a:spcPts val="0"/>
              </a:spcAft>
              <a:buNone/>
            </a:pPr>
            <a:r>
              <a:t/>
            </a:r>
            <a:endParaRPr sz="1800">
              <a:highlight>
                <a:srgbClr val="FFFFFF"/>
              </a:highlight>
              <a:latin typeface="Roboto"/>
              <a:ea typeface="Roboto"/>
              <a:cs typeface="Roboto"/>
              <a:sym typeface="Roboto"/>
            </a:endParaRPr>
          </a:p>
          <a:p>
            <a:pPr indent="0" lvl="0" marL="0" rtl="0" algn="l">
              <a:spcBef>
                <a:spcPts val="700"/>
              </a:spcBef>
              <a:spcAft>
                <a:spcPts val="0"/>
              </a:spcAft>
              <a:buNone/>
            </a:pPr>
            <a:r>
              <a:t/>
            </a:r>
            <a:endParaRPr sz="1800">
              <a:highlight>
                <a:srgbClr val="FFFFFF"/>
              </a:highlight>
              <a:latin typeface="Roboto"/>
              <a:ea typeface="Roboto"/>
              <a:cs typeface="Roboto"/>
              <a:sym typeface="Roboto"/>
            </a:endParaRPr>
          </a:p>
          <a:p>
            <a:pPr indent="0" lvl="0" marL="0" rtl="0" algn="l">
              <a:spcBef>
                <a:spcPts val="700"/>
              </a:spcBef>
              <a:spcAft>
                <a:spcPts val="0"/>
              </a:spcAft>
              <a:buNone/>
            </a:pPr>
            <a:r>
              <a:t/>
            </a:r>
            <a:endParaRPr sz="1800">
              <a:highlight>
                <a:srgbClr val="FFFFFF"/>
              </a:highlight>
              <a:latin typeface="Roboto"/>
              <a:ea typeface="Roboto"/>
              <a:cs typeface="Roboto"/>
              <a:sym typeface="Roboto"/>
            </a:endParaRPr>
          </a:p>
          <a:p>
            <a:pPr indent="-342900" lvl="0" marL="457200" rtl="0" algn="l">
              <a:spcBef>
                <a:spcPts val="700"/>
              </a:spcBef>
              <a:spcAft>
                <a:spcPts val="0"/>
              </a:spcAft>
              <a:buSzPts val="1800"/>
              <a:buFont typeface="Roboto"/>
              <a:buChar char="◻"/>
            </a:pPr>
            <a:r>
              <a:rPr lang="en" sz="2400">
                <a:highlight>
                  <a:srgbClr val="FFFFFF"/>
                </a:highlight>
                <a:latin typeface="Roboto"/>
                <a:ea typeface="Roboto"/>
                <a:cs typeface="Roboto"/>
                <a:sym typeface="Roboto"/>
              </a:rPr>
              <a:t> </a:t>
            </a:r>
            <a:r>
              <a:rPr lang="en" sz="2200">
                <a:highlight>
                  <a:srgbClr val="FFFFFF"/>
                </a:highlight>
                <a:latin typeface="Roboto"/>
                <a:ea typeface="Roboto"/>
                <a:cs typeface="Roboto"/>
                <a:sym typeface="Roboto"/>
              </a:rPr>
              <a:t>Imagine a circle inside the same domain with same diameter and inscribed into the square. We then calculate the ratio of number points that lied inside the circle and total number of generated points.</a:t>
            </a:r>
            <a:endParaRPr sz="2200">
              <a:highlight>
                <a:srgbClr val="FFFFFF"/>
              </a:highlight>
              <a:latin typeface="Roboto"/>
              <a:ea typeface="Roboto"/>
              <a:cs typeface="Roboto"/>
              <a:sym typeface="Roboto"/>
            </a:endParaRPr>
          </a:p>
        </p:txBody>
      </p:sp>
      <p:pic>
        <p:nvPicPr>
          <p:cNvPr id="281" name="Google Shape;281;p44"/>
          <p:cNvPicPr preferRelativeResize="0"/>
          <p:nvPr/>
        </p:nvPicPr>
        <p:blipFill>
          <a:blip r:embed="rId3">
            <a:alphaModFix/>
          </a:blip>
          <a:stretch>
            <a:fillRect/>
          </a:stretch>
        </p:blipFill>
        <p:spPr>
          <a:xfrm>
            <a:off x="3203088" y="2053763"/>
            <a:ext cx="2105025" cy="1457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612648" y="171450"/>
            <a:ext cx="8153400" cy="742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t>Estimating PI</a:t>
            </a:r>
            <a:endParaRPr/>
          </a:p>
        </p:txBody>
      </p:sp>
      <p:sp>
        <p:nvSpPr>
          <p:cNvPr id="287" name="Google Shape;287;p45"/>
          <p:cNvSpPr txBox="1"/>
          <p:nvPr>
            <p:ph idx="1" type="body"/>
          </p:nvPr>
        </p:nvSpPr>
        <p:spPr>
          <a:xfrm>
            <a:off x="612648" y="1200150"/>
            <a:ext cx="8153400" cy="3372000"/>
          </a:xfrm>
          <a:prstGeom prst="rect">
            <a:avLst/>
          </a:prstGeom>
        </p:spPr>
        <p:txBody>
          <a:bodyPr anchorCtr="0" anchor="t" bIns="45700" lIns="91425" spcFirstLastPara="1" rIns="91425" wrap="square" tIns="45700">
            <a:noAutofit/>
          </a:bodyPr>
          <a:lstStyle/>
          <a:p>
            <a:pPr indent="0" lvl="0" marL="0" rtl="0" algn="l">
              <a:spcBef>
                <a:spcPts val="700"/>
              </a:spcBef>
              <a:spcAft>
                <a:spcPts val="0"/>
              </a:spcAft>
              <a:buNone/>
            </a:pPr>
            <a:r>
              <a:rPr lang="en"/>
              <a:t>Steps:  </a:t>
            </a:r>
            <a:endParaRPr/>
          </a:p>
          <a:p>
            <a:pPr indent="-297180" lvl="0" marL="457200" rtl="0" algn="l">
              <a:spcBef>
                <a:spcPts val="700"/>
              </a:spcBef>
              <a:spcAft>
                <a:spcPts val="0"/>
              </a:spcAft>
              <a:buSzPts val="1080"/>
              <a:buChar char="◻"/>
            </a:pPr>
            <a:r>
              <a:rPr lang="en"/>
              <a:t>x= (random number)</a:t>
            </a:r>
            <a:endParaRPr/>
          </a:p>
          <a:p>
            <a:pPr indent="-297180" lvl="0" marL="457200" rtl="0" algn="l">
              <a:spcBef>
                <a:spcPts val="0"/>
              </a:spcBef>
              <a:spcAft>
                <a:spcPts val="0"/>
              </a:spcAft>
              <a:buSzPts val="1080"/>
              <a:buChar char="◻"/>
            </a:pPr>
            <a:r>
              <a:rPr lang="en"/>
              <a:t>y=(random number)</a:t>
            </a:r>
            <a:endParaRPr/>
          </a:p>
          <a:p>
            <a:pPr indent="-297180" lvl="0" marL="457200" rtl="0" algn="l">
              <a:spcBef>
                <a:spcPts val="0"/>
              </a:spcBef>
              <a:spcAft>
                <a:spcPts val="0"/>
              </a:spcAft>
              <a:buSzPts val="1080"/>
              <a:buChar char="◻"/>
            </a:pPr>
            <a:r>
              <a:rPr lang="en"/>
              <a:t>If x^2+y^2 &lt;= 1, then hits=hits+1.</a:t>
            </a:r>
            <a:endParaRPr/>
          </a:p>
          <a:p>
            <a:pPr indent="-297180" lvl="0" marL="457200" rtl="0" algn="l">
              <a:spcBef>
                <a:spcPts val="0"/>
              </a:spcBef>
              <a:spcAft>
                <a:spcPts val="0"/>
              </a:spcAft>
              <a:buSzPts val="1080"/>
              <a:buChar char="◻"/>
            </a:pPr>
            <a:r>
              <a:rPr lang="en"/>
              <a:t>Calculate PI = 4 (hits / total shots )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612648" y="171450"/>
            <a:ext cx="8153400" cy="742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46"/>
          <p:cNvSpPr txBox="1"/>
          <p:nvPr>
            <p:ph idx="1" type="body"/>
          </p:nvPr>
        </p:nvSpPr>
        <p:spPr>
          <a:xfrm>
            <a:off x="612648" y="1200150"/>
            <a:ext cx="8153400" cy="3372000"/>
          </a:xfrm>
          <a:prstGeom prst="rect">
            <a:avLst/>
          </a:prstGeom>
        </p:spPr>
        <p:txBody>
          <a:bodyPr anchorCtr="0" anchor="t" bIns="45700" lIns="91425" spcFirstLastPara="1" rIns="91425" wrap="square" tIns="45700">
            <a:noAutofit/>
          </a:bodyPr>
          <a:lstStyle/>
          <a:p>
            <a:pPr indent="0" lvl="0" marL="0" rtl="0" algn="l">
              <a:spcBef>
                <a:spcPts val="700"/>
              </a:spcBef>
              <a:spcAft>
                <a:spcPts val="0"/>
              </a:spcAft>
              <a:buNone/>
            </a:pPr>
            <a:r>
              <a:rPr lang="en" sz="4800"/>
              <a:t>             </a:t>
            </a:r>
            <a:r>
              <a:rPr lang="en" sz="4800"/>
              <a:t>Thank You.</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Monte-Carlo Simulation Technique</a:t>
            </a:r>
            <a:endParaRPr sz="3000"/>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Understand the concept of Monté Carlo Simulation</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Learn how to use Monté Carlo Simulation to make good decisions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Learn how to use Monté Carlo Simulation for estimating complex integrals</a:t>
            </a:r>
            <a:endParaRPr sz="2400">
              <a:solidFill>
                <a:srgbClr val="000000"/>
              </a:solidFill>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Monte-Carlo Simulation?</a:t>
            </a:r>
            <a:endParaRPr/>
          </a:p>
        </p:txBody>
      </p:sp>
      <p:sp>
        <p:nvSpPr>
          <p:cNvPr id="142" name="Google Shape;142;p26"/>
          <p:cNvSpPr txBox="1"/>
          <p:nvPr>
            <p:ph idx="1" type="body"/>
          </p:nvPr>
        </p:nvSpPr>
        <p:spPr>
          <a:xfrm>
            <a:off x="462650" y="1247725"/>
            <a:ext cx="8520600" cy="34164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en" sz="2400">
                <a:solidFill>
                  <a:srgbClr val="000000"/>
                </a:solidFill>
                <a:latin typeface="Twentieth Century"/>
                <a:ea typeface="Twentieth Century"/>
                <a:cs typeface="Twentieth Century"/>
                <a:sym typeface="Twentieth Century"/>
              </a:rPr>
              <a:t>A </a:t>
            </a:r>
            <a:r>
              <a:rPr b="1" lang="en" sz="2400">
                <a:solidFill>
                  <a:srgbClr val="3333FF"/>
                </a:solidFill>
                <a:latin typeface="Twentieth Century"/>
                <a:ea typeface="Twentieth Century"/>
                <a:cs typeface="Twentieth Century"/>
                <a:sym typeface="Twentieth Century"/>
              </a:rPr>
              <a:t>Monte Carlo simulation</a:t>
            </a:r>
            <a:r>
              <a:rPr lang="en" sz="2400">
                <a:solidFill>
                  <a:srgbClr val="000000"/>
                </a:solidFill>
                <a:latin typeface="Twentieth Century"/>
                <a:ea typeface="Twentieth Century"/>
                <a:cs typeface="Twentieth Century"/>
                <a:sym typeface="Twentieth Century"/>
              </a:rPr>
              <a:t> is a </a:t>
            </a:r>
            <a:r>
              <a:rPr b="1" lang="en" sz="2400">
                <a:solidFill>
                  <a:srgbClr val="FF0000"/>
                </a:solidFill>
                <a:latin typeface="Twentieth Century"/>
                <a:ea typeface="Twentieth Century"/>
                <a:cs typeface="Twentieth Century"/>
                <a:sym typeface="Twentieth Century"/>
              </a:rPr>
              <a:t>statistical simulation technique</a:t>
            </a:r>
            <a:r>
              <a:rPr b="1" lang="en" sz="2400">
                <a:solidFill>
                  <a:srgbClr val="000000"/>
                </a:solidFill>
                <a:latin typeface="Twentieth Century"/>
                <a:ea typeface="Twentieth Century"/>
                <a:cs typeface="Twentieth Century"/>
                <a:sym typeface="Twentieth Century"/>
              </a:rPr>
              <a:t> </a:t>
            </a:r>
            <a:r>
              <a:rPr lang="en" sz="2400">
                <a:solidFill>
                  <a:srgbClr val="000000"/>
                </a:solidFill>
                <a:latin typeface="Twentieth Century"/>
                <a:ea typeface="Twentieth Century"/>
                <a:cs typeface="Twentieth Century"/>
                <a:sym typeface="Twentieth Century"/>
              </a:rPr>
              <a:t>that provides </a:t>
            </a:r>
            <a:r>
              <a:rPr lang="en" sz="2400">
                <a:solidFill>
                  <a:srgbClr val="FF0000"/>
                </a:solidFill>
                <a:latin typeface="Twentieth Century"/>
                <a:ea typeface="Twentieth Century"/>
                <a:cs typeface="Twentieth Century"/>
                <a:sym typeface="Twentieth Century"/>
              </a:rPr>
              <a:t>approximate solutions</a:t>
            </a:r>
            <a:r>
              <a:rPr lang="en" sz="2400">
                <a:solidFill>
                  <a:srgbClr val="000000"/>
                </a:solidFill>
                <a:latin typeface="Twentieth Century"/>
                <a:ea typeface="Twentieth Century"/>
                <a:cs typeface="Twentieth Century"/>
                <a:sym typeface="Twentieth Century"/>
              </a:rPr>
              <a:t> to problems expressed mathematically.  It utilizes a sequence of random numbers to perform the simulation.</a:t>
            </a:r>
            <a:endParaRPr sz="2400">
              <a:solidFill>
                <a:srgbClr val="000000"/>
              </a:solidFill>
              <a:latin typeface="Twentieth Century"/>
              <a:ea typeface="Twentieth Century"/>
              <a:cs typeface="Twentieth Century"/>
              <a:sym typeface="Twentieth Century"/>
            </a:endParaRPr>
          </a:p>
          <a:p>
            <a:pPr indent="-381000" lvl="0" marL="457200" rtl="0" algn="l">
              <a:lnSpc>
                <a:spcPct val="100000"/>
              </a:lnSpc>
              <a:spcBef>
                <a:spcPts val="700"/>
              </a:spcBef>
              <a:spcAft>
                <a:spcPts val="0"/>
              </a:spcAft>
              <a:buClr>
                <a:srgbClr val="DD8047"/>
              </a:buClr>
              <a:buSzPts val="2400"/>
              <a:buFont typeface="Noto Sans Symbols"/>
              <a:buChar char="●"/>
            </a:pPr>
            <a:r>
              <a:rPr lang="en" sz="2400">
                <a:solidFill>
                  <a:srgbClr val="000000"/>
                </a:solidFill>
                <a:latin typeface="Twentieth Century"/>
                <a:ea typeface="Twentieth Century"/>
                <a:cs typeface="Twentieth Century"/>
                <a:sym typeface="Twentieth Century"/>
              </a:rPr>
              <a:t>This technique can be used in different domains: </a:t>
            </a:r>
            <a:endParaRPr sz="2400">
              <a:solidFill>
                <a:srgbClr val="000000"/>
              </a:solidFill>
              <a:latin typeface="Twentieth Century"/>
              <a:ea typeface="Twentieth Century"/>
              <a:cs typeface="Twentieth Century"/>
              <a:sym typeface="Twentieth Century"/>
            </a:endParaRPr>
          </a:p>
          <a:p>
            <a:pPr indent="-381000" lvl="1" marL="914400" rtl="0" algn="l">
              <a:lnSpc>
                <a:spcPct val="100000"/>
              </a:lnSpc>
              <a:spcBef>
                <a:spcPts val="500"/>
              </a:spcBef>
              <a:spcAft>
                <a:spcPts val="0"/>
              </a:spcAft>
              <a:buClr>
                <a:srgbClr val="94B6D2"/>
              </a:buClr>
              <a:buSzPts val="2400"/>
              <a:buFont typeface="Noto Sans Symbols"/>
              <a:buChar char="○"/>
            </a:pPr>
            <a:r>
              <a:rPr lang="en" sz="2400">
                <a:solidFill>
                  <a:srgbClr val="000000"/>
                </a:solidFill>
                <a:latin typeface="Twentieth Century"/>
                <a:ea typeface="Twentieth Century"/>
                <a:cs typeface="Twentieth Century"/>
                <a:sym typeface="Twentieth Century"/>
              </a:rPr>
              <a:t>complex integral computations, </a:t>
            </a:r>
            <a:endParaRPr sz="2400">
              <a:solidFill>
                <a:srgbClr val="000000"/>
              </a:solidFill>
              <a:latin typeface="Twentieth Century"/>
              <a:ea typeface="Twentieth Century"/>
              <a:cs typeface="Twentieth Century"/>
              <a:sym typeface="Twentieth Century"/>
            </a:endParaRPr>
          </a:p>
          <a:p>
            <a:pPr indent="-381000" lvl="1" marL="914400" rtl="0" algn="l">
              <a:lnSpc>
                <a:spcPct val="100000"/>
              </a:lnSpc>
              <a:spcBef>
                <a:spcPts val="500"/>
              </a:spcBef>
              <a:spcAft>
                <a:spcPts val="0"/>
              </a:spcAft>
              <a:buClr>
                <a:srgbClr val="94B6D2"/>
              </a:buClr>
              <a:buSzPts val="2400"/>
              <a:buFont typeface="Noto Sans Symbols"/>
              <a:buChar char="○"/>
            </a:pPr>
            <a:r>
              <a:rPr lang="en" sz="2400">
                <a:solidFill>
                  <a:srgbClr val="000000"/>
                </a:solidFill>
                <a:latin typeface="Twentieth Century"/>
                <a:ea typeface="Twentieth Century"/>
                <a:cs typeface="Twentieth Century"/>
                <a:sym typeface="Twentieth Century"/>
              </a:rPr>
              <a:t>economics, </a:t>
            </a:r>
            <a:endParaRPr sz="2400">
              <a:solidFill>
                <a:srgbClr val="000000"/>
              </a:solidFill>
              <a:latin typeface="Twentieth Century"/>
              <a:ea typeface="Twentieth Century"/>
              <a:cs typeface="Twentieth Century"/>
              <a:sym typeface="Twentieth Century"/>
            </a:endParaRPr>
          </a:p>
          <a:p>
            <a:pPr indent="-381000" lvl="1" marL="914400" rtl="0" algn="l">
              <a:lnSpc>
                <a:spcPct val="100000"/>
              </a:lnSpc>
              <a:spcBef>
                <a:spcPts val="500"/>
              </a:spcBef>
              <a:spcAft>
                <a:spcPts val="0"/>
              </a:spcAft>
              <a:buClr>
                <a:srgbClr val="94B6D2"/>
              </a:buClr>
              <a:buSzPts val="2400"/>
              <a:buFont typeface="Noto Sans Symbols"/>
              <a:buChar char="○"/>
            </a:pPr>
            <a:r>
              <a:rPr lang="en" sz="2400">
                <a:solidFill>
                  <a:srgbClr val="000000"/>
                </a:solidFill>
                <a:latin typeface="Twentieth Century"/>
                <a:ea typeface="Twentieth Century"/>
                <a:cs typeface="Twentieth Century"/>
                <a:sym typeface="Twentieth Century"/>
              </a:rPr>
              <a:t>making decisions in specific complex problems, …</a:t>
            </a:r>
            <a:endParaRPr sz="2400">
              <a:solidFill>
                <a:srgbClr val="000000"/>
              </a:solidFill>
              <a:latin typeface="Twentieth Century"/>
              <a:ea typeface="Twentieth Century"/>
              <a:cs typeface="Twentieth Century"/>
              <a:sym typeface="Twentieth Century"/>
            </a:endParaRPr>
          </a:p>
          <a:p>
            <a:pPr indent="-197167" lvl="0" marL="319087" rtl="0" algn="l">
              <a:lnSpc>
                <a:spcPct val="100000"/>
              </a:lnSpc>
              <a:spcBef>
                <a:spcPts val="700"/>
              </a:spcBef>
              <a:spcAft>
                <a:spcPts val="0"/>
              </a:spcAft>
              <a:buNone/>
            </a:pPr>
            <a:r>
              <a:t/>
            </a:r>
            <a:endParaRPr sz="2400">
              <a:solidFill>
                <a:srgbClr val="000000"/>
              </a:solidFill>
              <a:latin typeface="Twentieth Century"/>
              <a:ea typeface="Twentieth Century"/>
              <a:cs typeface="Twentieth Century"/>
              <a:sym typeface="Twentieth Century"/>
            </a:endParaRPr>
          </a:p>
          <a:p>
            <a:pPr indent="-381000" lvl="0" marL="457200" rtl="0" algn="l">
              <a:lnSpc>
                <a:spcPct val="100000"/>
              </a:lnSpc>
              <a:spcBef>
                <a:spcPts val="0"/>
              </a:spcBef>
              <a:spcAft>
                <a:spcPts val="0"/>
              </a:spcAft>
              <a:buClr>
                <a:srgbClr val="000000"/>
              </a:buClr>
              <a:buSzPts val="2400"/>
              <a:buFont typeface="Twentieth Century"/>
              <a:buChar char="●"/>
            </a:pPr>
            <a:r>
              <a:t/>
            </a:r>
            <a:endParaRPr sz="2400">
              <a:solidFill>
                <a:srgbClr val="000000"/>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8100" y="171450"/>
            <a:ext cx="9144000" cy="742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wentieth Century"/>
              <a:buNone/>
            </a:pPr>
            <a:r>
              <a:rPr b="0" i="0" lang="en" sz="3800" u="none">
                <a:solidFill>
                  <a:schemeClr val="dk2"/>
                </a:solidFill>
                <a:latin typeface="Twentieth Century"/>
                <a:ea typeface="Twentieth Century"/>
                <a:cs typeface="Twentieth Century"/>
                <a:sym typeface="Twentieth Century"/>
              </a:rPr>
              <a:t>General Algorithm of Monte Carlo Simulation</a:t>
            </a:r>
            <a:endParaRPr/>
          </a:p>
        </p:txBody>
      </p:sp>
      <p:sp>
        <p:nvSpPr>
          <p:cNvPr id="148" name="Google Shape;148;p27"/>
          <p:cNvSpPr txBox="1"/>
          <p:nvPr>
            <p:ph idx="1" type="body"/>
          </p:nvPr>
        </p:nvSpPr>
        <p:spPr>
          <a:xfrm>
            <a:off x="142875" y="1257300"/>
            <a:ext cx="8812200" cy="3779100"/>
          </a:xfrm>
          <a:prstGeom prst="rect">
            <a:avLst/>
          </a:prstGeom>
          <a:noFill/>
          <a:ln>
            <a:noFill/>
          </a:ln>
        </p:spPr>
        <p:txBody>
          <a:bodyPr anchorCtr="0" anchor="t" bIns="45700" lIns="91425" spcFirstLastPara="1" rIns="91425" wrap="square" tIns="45700">
            <a:noAutofit/>
          </a:bodyPr>
          <a:lstStyle/>
          <a:p>
            <a:pPr indent="-334327" lvl="0" marL="319087" marR="0" rtl="0" algn="l">
              <a:lnSpc>
                <a:spcPct val="100000"/>
              </a:lnSpc>
              <a:spcBef>
                <a:spcPts val="0"/>
              </a:spcBef>
              <a:spcAft>
                <a:spcPts val="0"/>
              </a:spcAft>
              <a:buClr>
                <a:schemeClr val="accent2"/>
              </a:buClr>
              <a:buSzPts val="2400"/>
              <a:buFont typeface="Noto Sans Symbols"/>
              <a:buChar char="◻"/>
            </a:pPr>
            <a:r>
              <a:rPr b="0" i="0" lang="en" sz="2400" u="none">
                <a:solidFill>
                  <a:srgbClr val="003300"/>
                </a:solidFill>
                <a:latin typeface="Twentieth Century"/>
                <a:ea typeface="Twentieth Century"/>
                <a:cs typeface="Twentieth Century"/>
                <a:sym typeface="Twentieth Century"/>
              </a:rPr>
              <a:t>In general, Monte Carlo Simulation is roughly composed of </a:t>
            </a:r>
            <a:r>
              <a:rPr b="1" i="0" lang="en" sz="2400" u="none">
                <a:solidFill>
                  <a:srgbClr val="FF0000"/>
                </a:solidFill>
                <a:latin typeface="Twentieth Century"/>
                <a:ea typeface="Twentieth Century"/>
                <a:cs typeface="Twentieth Century"/>
                <a:sym typeface="Twentieth Century"/>
              </a:rPr>
              <a:t>five steps:</a:t>
            </a:r>
            <a:endParaRPr sz="2400"/>
          </a:p>
          <a:p>
            <a:pPr indent="-488950" lvl="1" marL="835025" marR="0" rtl="0" algn="l">
              <a:lnSpc>
                <a:spcPct val="100000"/>
              </a:lnSpc>
              <a:spcBef>
                <a:spcPts val="500"/>
              </a:spcBef>
              <a:spcAft>
                <a:spcPts val="0"/>
              </a:spcAft>
              <a:buClr>
                <a:srgbClr val="C00000"/>
              </a:buClr>
              <a:buSzPts val="2400"/>
              <a:buFont typeface="Twentieth Century"/>
              <a:buAutoNum type="arabicPeriod"/>
            </a:pPr>
            <a:r>
              <a:rPr b="0" i="0" lang="en" sz="2400" u="none" cap="none" strike="noStrike">
                <a:solidFill>
                  <a:srgbClr val="003300"/>
                </a:solidFill>
                <a:latin typeface="Twentieth Century"/>
                <a:ea typeface="Twentieth Century"/>
                <a:cs typeface="Twentieth Century"/>
                <a:sym typeface="Twentieth Century"/>
              </a:rPr>
              <a:t>Set up probability distributions: what is the probability distribution that will be considered in the simulation</a:t>
            </a:r>
            <a:endParaRPr sz="2400"/>
          </a:p>
          <a:p>
            <a:pPr indent="-488950" lvl="1" marL="835025" marR="0" rtl="0" algn="l">
              <a:lnSpc>
                <a:spcPct val="100000"/>
              </a:lnSpc>
              <a:spcBef>
                <a:spcPts val="500"/>
              </a:spcBef>
              <a:spcAft>
                <a:spcPts val="0"/>
              </a:spcAft>
              <a:buClr>
                <a:srgbClr val="C00000"/>
              </a:buClr>
              <a:buSzPts val="2400"/>
              <a:buFont typeface="Twentieth Century"/>
              <a:buAutoNum type="arabicPeriod"/>
            </a:pPr>
            <a:r>
              <a:rPr b="0" i="0" lang="en" sz="2400" u="none" cap="none" strike="noStrike">
                <a:solidFill>
                  <a:srgbClr val="003300"/>
                </a:solidFill>
                <a:latin typeface="Twentieth Century"/>
                <a:ea typeface="Twentieth Century"/>
                <a:cs typeface="Twentieth Century"/>
                <a:sym typeface="Twentieth Century"/>
              </a:rPr>
              <a:t>Build cumulative probability distributions</a:t>
            </a:r>
            <a:endParaRPr sz="2400"/>
          </a:p>
          <a:p>
            <a:pPr indent="-488950" lvl="1" marL="835025" marR="0" rtl="0" algn="l">
              <a:lnSpc>
                <a:spcPct val="100000"/>
              </a:lnSpc>
              <a:spcBef>
                <a:spcPts val="500"/>
              </a:spcBef>
              <a:spcAft>
                <a:spcPts val="0"/>
              </a:spcAft>
              <a:buClr>
                <a:srgbClr val="C00000"/>
              </a:buClr>
              <a:buSzPts val="2400"/>
              <a:buFont typeface="Twentieth Century"/>
              <a:buAutoNum type="arabicPeriod"/>
            </a:pPr>
            <a:r>
              <a:rPr b="0" i="0" lang="en" sz="2400" u="none" cap="none" strike="noStrike">
                <a:solidFill>
                  <a:srgbClr val="003300"/>
                </a:solidFill>
                <a:latin typeface="Twentieth Century"/>
                <a:ea typeface="Twentieth Century"/>
                <a:cs typeface="Twentieth Century"/>
                <a:sym typeface="Twentieth Century"/>
              </a:rPr>
              <a:t>Establish an interval of random numbers for each variable</a:t>
            </a:r>
            <a:endParaRPr sz="2400"/>
          </a:p>
          <a:p>
            <a:pPr indent="-488950" lvl="1" marL="835025" marR="0" rtl="0" algn="l">
              <a:lnSpc>
                <a:spcPct val="100000"/>
              </a:lnSpc>
              <a:spcBef>
                <a:spcPts val="500"/>
              </a:spcBef>
              <a:spcAft>
                <a:spcPts val="0"/>
              </a:spcAft>
              <a:buClr>
                <a:srgbClr val="C00000"/>
              </a:buClr>
              <a:buSzPts val="2400"/>
              <a:buFont typeface="Twentieth Century"/>
              <a:buAutoNum type="arabicPeriod"/>
            </a:pPr>
            <a:r>
              <a:rPr b="0" i="0" lang="en" sz="2400" u="none" cap="none" strike="noStrike">
                <a:solidFill>
                  <a:srgbClr val="003300"/>
                </a:solidFill>
                <a:latin typeface="Twentieth Century"/>
                <a:ea typeface="Twentieth Century"/>
                <a:cs typeface="Twentieth Century"/>
                <a:sym typeface="Twentieth Century"/>
              </a:rPr>
              <a:t>Generate random numbers: only accept numbers that satisfies a given condition. </a:t>
            </a:r>
            <a:endParaRPr sz="2400"/>
          </a:p>
          <a:p>
            <a:pPr indent="-488950" lvl="1" marL="835025" marR="0" rtl="0" algn="l">
              <a:lnSpc>
                <a:spcPct val="100000"/>
              </a:lnSpc>
              <a:spcBef>
                <a:spcPts val="500"/>
              </a:spcBef>
              <a:spcAft>
                <a:spcPts val="0"/>
              </a:spcAft>
              <a:buClr>
                <a:srgbClr val="C00000"/>
              </a:buClr>
              <a:buSzPts val="2400"/>
              <a:buFont typeface="Twentieth Century"/>
              <a:buAutoNum type="arabicPeriod"/>
            </a:pPr>
            <a:r>
              <a:rPr b="0" i="0" lang="en" sz="2400" u="none" cap="none" strike="noStrike">
                <a:solidFill>
                  <a:srgbClr val="003300"/>
                </a:solidFill>
                <a:latin typeface="Twentieth Century"/>
                <a:ea typeface="Twentieth Century"/>
                <a:cs typeface="Twentieth Century"/>
                <a:sym typeface="Twentieth Century"/>
              </a:rPr>
              <a:t>Simulate trials</a:t>
            </a:r>
            <a:endParaRPr sz="2400"/>
          </a:p>
          <a:p>
            <a:pPr indent="-389890" lvl="1" marL="835025" marR="0" rtl="0" algn="l">
              <a:lnSpc>
                <a:spcPct val="100000"/>
              </a:lnSpc>
              <a:spcBef>
                <a:spcPts val="500"/>
              </a:spcBef>
              <a:spcAft>
                <a:spcPts val="0"/>
              </a:spcAft>
              <a:buClr>
                <a:schemeClr val="accent1"/>
              </a:buClr>
              <a:buSzPts val="1960"/>
              <a:buFont typeface="Noto Sans Symbols"/>
              <a:buNone/>
            </a:pPr>
            <a:r>
              <a:t/>
            </a:r>
            <a:endParaRPr b="0" i="0" sz="2800" u="none" cap="none" strike="noStrike">
              <a:solidFill>
                <a:schemeClr val="dk1"/>
              </a:solidFill>
              <a:latin typeface="Twentieth Century"/>
              <a:ea typeface="Twentieth Century"/>
              <a:cs typeface="Twentieth Century"/>
              <a:sym typeface="Twentieth Century"/>
            </a:endParaRPr>
          </a:p>
          <a:p>
            <a:pPr indent="-212407" lvl="0" marL="319087" marR="0" rtl="0" algn="l">
              <a:spcBef>
                <a:spcPts val="700"/>
              </a:spcBef>
              <a:spcAft>
                <a:spcPts val="0"/>
              </a:spcAft>
              <a:buClr>
                <a:schemeClr val="accent2"/>
              </a:buClr>
              <a:buSzPts val="1680"/>
              <a:buFont typeface="Noto Sans Symbols"/>
              <a:buNone/>
            </a:pPr>
            <a:r>
              <a:t/>
            </a:r>
            <a:endParaRPr b="0" i="0" sz="2800" u="none" cap="none" strike="noStrik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612648" y="171450"/>
            <a:ext cx="8153400" cy="742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 sz="4400" u="none">
                <a:solidFill>
                  <a:schemeClr val="dk2"/>
                </a:solidFill>
                <a:latin typeface="Twentieth Century"/>
                <a:ea typeface="Twentieth Century"/>
                <a:cs typeface="Twentieth Century"/>
                <a:sym typeface="Twentieth Century"/>
              </a:rPr>
              <a:t>Examples</a:t>
            </a:r>
            <a:endParaRPr/>
          </a:p>
        </p:txBody>
      </p:sp>
      <p:sp>
        <p:nvSpPr>
          <p:cNvPr id="155" name="Google Shape;155;p28"/>
          <p:cNvSpPr txBox="1"/>
          <p:nvPr>
            <p:ph idx="1" type="body"/>
          </p:nvPr>
        </p:nvSpPr>
        <p:spPr>
          <a:xfrm>
            <a:off x="142875" y="1257300"/>
            <a:ext cx="8812200" cy="3779100"/>
          </a:xfrm>
          <a:prstGeom prst="rect">
            <a:avLst/>
          </a:prstGeom>
          <a:noFill/>
          <a:ln>
            <a:noFill/>
          </a:ln>
        </p:spPr>
        <p:txBody>
          <a:bodyPr anchorCtr="0" anchor="t" bIns="45700" lIns="91425" spcFirstLastPara="1" rIns="91425" wrap="square" tIns="45700">
            <a:noAutofit/>
          </a:bodyPr>
          <a:lstStyle/>
          <a:p>
            <a:pPr indent="-372427" lvl="0" marL="319087" marR="0" rtl="0" algn="l">
              <a:lnSpc>
                <a:spcPct val="100000"/>
              </a:lnSpc>
              <a:spcBef>
                <a:spcPts val="0"/>
              </a:spcBef>
              <a:spcAft>
                <a:spcPts val="0"/>
              </a:spcAft>
              <a:buClr>
                <a:schemeClr val="accent2"/>
              </a:buClr>
              <a:buSzPts val="3000"/>
              <a:buFont typeface="Noto Sans Symbols"/>
              <a:buChar char="◻"/>
            </a:pPr>
            <a:r>
              <a:rPr b="1" i="0" lang="en" sz="3000" u="none">
                <a:solidFill>
                  <a:srgbClr val="C00000"/>
                </a:solidFill>
                <a:latin typeface="Twentieth Century"/>
                <a:ea typeface="Twentieth Century"/>
                <a:cs typeface="Twentieth Century"/>
                <a:sym typeface="Twentieth Century"/>
              </a:rPr>
              <a:t>Example 1 : </a:t>
            </a:r>
            <a:r>
              <a:rPr b="0" i="0" lang="en" sz="3000" u="none">
                <a:solidFill>
                  <a:srgbClr val="003300"/>
                </a:solidFill>
                <a:latin typeface="Twentieth Century"/>
                <a:ea typeface="Twentieth Century"/>
                <a:cs typeface="Twentieth Century"/>
                <a:sym typeface="Twentieth Century"/>
              </a:rPr>
              <a:t>using Monte Carlo simulation for the analysis of real systems</a:t>
            </a:r>
            <a:endParaRPr sz="3000"/>
          </a:p>
          <a:p>
            <a:pPr indent="-372427" lvl="0" marL="319087" marR="0" rtl="0" algn="l">
              <a:lnSpc>
                <a:spcPct val="100000"/>
              </a:lnSpc>
              <a:spcBef>
                <a:spcPts val="700"/>
              </a:spcBef>
              <a:spcAft>
                <a:spcPts val="0"/>
              </a:spcAft>
              <a:buClr>
                <a:schemeClr val="accent2"/>
              </a:buClr>
              <a:buSzPts val="3000"/>
              <a:buFont typeface="Noto Sans Symbols"/>
              <a:buChar char="◻"/>
            </a:pPr>
            <a:r>
              <a:rPr b="1" i="0" lang="en" sz="3000" u="none">
                <a:solidFill>
                  <a:srgbClr val="C00000"/>
                </a:solidFill>
                <a:latin typeface="Twentieth Century"/>
                <a:ea typeface="Twentieth Century"/>
                <a:cs typeface="Twentieth Century"/>
                <a:sym typeface="Twentieth Century"/>
              </a:rPr>
              <a:t>Example 2: </a:t>
            </a:r>
            <a:r>
              <a:rPr b="0" i="0" lang="en" sz="3000" u="none">
                <a:solidFill>
                  <a:srgbClr val="003300"/>
                </a:solidFill>
                <a:latin typeface="Twentieth Century"/>
                <a:ea typeface="Twentieth Century"/>
                <a:cs typeface="Twentieth Century"/>
                <a:sym typeface="Twentieth Century"/>
              </a:rPr>
              <a:t>using Monte Carlo simulation to evaluate an integral.</a:t>
            </a:r>
            <a:endParaRPr b="0" i="0" sz="3000" u="none">
              <a:solidFill>
                <a:srgbClr val="003300"/>
              </a:solidFill>
              <a:latin typeface="Twentieth Century"/>
              <a:ea typeface="Twentieth Century"/>
              <a:cs typeface="Twentieth Century"/>
              <a:sym typeface="Twentieth Century"/>
            </a:endParaRPr>
          </a:p>
          <a:p>
            <a:pPr indent="-194627" lvl="1" marL="639762" marR="0" rtl="0" algn="l">
              <a:lnSpc>
                <a:spcPct val="100000"/>
              </a:lnSpc>
              <a:spcBef>
                <a:spcPts val="500"/>
              </a:spcBef>
              <a:spcAft>
                <a:spcPts val="0"/>
              </a:spcAft>
              <a:buClr>
                <a:schemeClr val="accent1"/>
              </a:buClr>
              <a:buSzPts val="1960"/>
              <a:buFont typeface="Noto Sans Symbols"/>
              <a:buNone/>
            </a:pPr>
            <a:r>
              <a:t/>
            </a:r>
            <a:endParaRPr b="0" i="0" sz="3000" u="none" cap="none" strike="noStrike">
              <a:solidFill>
                <a:schemeClr val="dk1"/>
              </a:solidFill>
              <a:latin typeface="Twentieth Century"/>
              <a:ea typeface="Twentieth Century"/>
              <a:cs typeface="Twentieth Century"/>
              <a:sym typeface="Twentieth Century"/>
            </a:endParaRPr>
          </a:p>
          <a:p>
            <a:pPr indent="-212407" lvl="0" marL="319087" marR="0" rtl="0" algn="l">
              <a:spcBef>
                <a:spcPts val="700"/>
              </a:spcBef>
              <a:spcAft>
                <a:spcPts val="0"/>
              </a:spcAft>
              <a:buClr>
                <a:schemeClr val="accent2"/>
              </a:buClr>
              <a:buSzPts val="1680"/>
              <a:buFont typeface="Noto Sans Symbols"/>
              <a:buNone/>
            </a:pPr>
            <a:r>
              <a:t/>
            </a:r>
            <a:endParaRPr b="0" i="0" sz="2800" u="none" cap="none" strike="noStrik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612648" y="171450"/>
            <a:ext cx="8153400" cy="742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Example 1: </a:t>
            </a:r>
            <a:endParaRPr/>
          </a:p>
        </p:txBody>
      </p:sp>
      <p:sp>
        <p:nvSpPr>
          <p:cNvPr id="161" name="Google Shape;161;p29"/>
          <p:cNvSpPr txBox="1"/>
          <p:nvPr>
            <p:ph idx="1" type="body"/>
          </p:nvPr>
        </p:nvSpPr>
        <p:spPr>
          <a:xfrm>
            <a:off x="612648" y="780750"/>
            <a:ext cx="8153400" cy="3372000"/>
          </a:xfrm>
          <a:prstGeom prst="rect">
            <a:avLst/>
          </a:prstGeom>
        </p:spPr>
        <p:txBody>
          <a:bodyPr anchorCtr="0" anchor="t" bIns="45700" lIns="91425" spcFirstLastPara="1" rIns="91425" wrap="square" tIns="45700">
            <a:noAutofit/>
          </a:bodyPr>
          <a:lstStyle/>
          <a:p>
            <a:pPr indent="0" lvl="0" marL="0" rtl="0" algn="l">
              <a:spcBef>
                <a:spcPts val="700"/>
              </a:spcBef>
              <a:spcAft>
                <a:spcPts val="0"/>
              </a:spcAft>
              <a:buNone/>
            </a:pPr>
            <a:r>
              <a:rPr lang="en">
                <a:solidFill>
                  <a:srgbClr val="000000"/>
                </a:solidFill>
              </a:rPr>
              <a:t>Hefry Cake shop: Hefry Cake shop keeps stock of a popular brand of cake. The following data is collected for 200 days:</a:t>
            </a:r>
            <a:endParaRPr>
              <a:solidFill>
                <a:srgbClr val="000000"/>
              </a:solidFill>
            </a:endParaRPr>
          </a:p>
          <a:p>
            <a:pPr indent="0" lvl="0" marL="0" rtl="0" algn="l">
              <a:spcBef>
                <a:spcPts val="700"/>
              </a:spcBef>
              <a:spcAft>
                <a:spcPts val="0"/>
              </a:spcAft>
              <a:buNone/>
            </a:pPr>
            <a:r>
              <a:rPr lang="en"/>
              <a:t>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rPr b="1" lang="en">
                <a:solidFill>
                  <a:srgbClr val="000000"/>
                </a:solidFill>
              </a:rPr>
              <a:t>Simulate the cake shop for 10 days.</a:t>
            </a:r>
            <a:endParaRPr b="1">
              <a:solidFill>
                <a:srgbClr val="000000"/>
              </a:solidFill>
            </a:endParaRPr>
          </a:p>
        </p:txBody>
      </p:sp>
      <p:graphicFrame>
        <p:nvGraphicFramePr>
          <p:cNvPr id="162" name="Google Shape;162;p29"/>
          <p:cNvGraphicFramePr/>
          <p:nvPr/>
        </p:nvGraphicFramePr>
        <p:xfrm>
          <a:off x="1246700" y="1605650"/>
          <a:ext cx="3000000" cy="3000000"/>
        </p:xfrm>
        <a:graphic>
          <a:graphicData uri="http://schemas.openxmlformats.org/drawingml/2006/table">
            <a:tbl>
              <a:tblPr>
                <a:noFill/>
                <a:tableStyleId>{034638DB-8AB2-4325-8E30-A443AA528554}</a:tableStyleId>
              </a:tblPr>
              <a:tblGrid>
                <a:gridCol w="2711225"/>
                <a:gridCol w="2711225"/>
              </a:tblGrid>
              <a:tr h="381000">
                <a:tc>
                  <a:txBody>
                    <a:bodyPr>
                      <a:noAutofit/>
                    </a:bodyPr>
                    <a:lstStyle/>
                    <a:p>
                      <a:pPr indent="0" lvl="0" marL="0" rtl="0" algn="l">
                        <a:spcBef>
                          <a:spcPts val="0"/>
                        </a:spcBef>
                        <a:spcAft>
                          <a:spcPts val="0"/>
                        </a:spcAft>
                        <a:buNone/>
                      </a:pPr>
                      <a:r>
                        <a:rPr lang="en"/>
                        <a:t>Demand For Tiers</a:t>
                      </a:r>
                      <a:endParaRPr/>
                    </a:p>
                  </a:txBody>
                  <a:tcPr marT="91425" marB="91425" marR="91425" marL="91425"/>
                </a:tc>
                <a:tc>
                  <a:txBody>
                    <a:bodyPr>
                      <a:noAutofit/>
                    </a:bodyPr>
                    <a:lstStyle/>
                    <a:p>
                      <a:pPr indent="0" lvl="0" marL="0" rtl="0" algn="l">
                        <a:spcBef>
                          <a:spcPts val="0"/>
                        </a:spcBef>
                        <a:spcAft>
                          <a:spcPts val="0"/>
                        </a:spcAft>
                        <a:buNone/>
                      </a:pPr>
                      <a:r>
                        <a:rPr lang="en"/>
                        <a:t>Frequency</a:t>
                      </a:r>
                      <a:endParaRPr/>
                    </a:p>
                  </a:txBody>
                  <a:tcPr marT="91425" marB="91425" marR="91425" marL="91425"/>
                </a:tc>
              </a:tr>
              <a:tr h="381000">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10</a:t>
                      </a:r>
                      <a:endParaRPr/>
                    </a:p>
                  </a:txBody>
                  <a:tcPr marT="91425" marB="91425" marR="91425" marL="91425"/>
                </a:tc>
              </a:tr>
              <a:tr h="381000">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20</a:t>
                      </a:r>
                      <a:endParaRPr/>
                    </a:p>
                  </a:txBody>
                  <a:tcPr marT="91425" marB="91425" marR="91425" marL="91425"/>
                </a:tc>
              </a:tr>
              <a:tr h="381000">
                <a:tc>
                  <a:txBody>
                    <a:bodyPr>
                      <a:noAutofit/>
                    </a:bodyPr>
                    <a:lstStyle/>
                    <a:p>
                      <a:pPr indent="0" lvl="0" marL="0" rtl="0" algn="l">
                        <a:spcBef>
                          <a:spcPts val="0"/>
                        </a:spcBef>
                        <a:spcAft>
                          <a:spcPts val="0"/>
                        </a:spcAft>
                        <a:buNone/>
                      </a:pPr>
                      <a:r>
                        <a:rPr lang="en"/>
                        <a:t>2</a:t>
                      </a:r>
                      <a:endParaRPr/>
                    </a:p>
                  </a:txBody>
                  <a:tcPr marT="91425" marB="91425" marR="91425" marL="91425"/>
                </a:tc>
                <a:tc>
                  <a:txBody>
                    <a:bodyPr>
                      <a:noAutofit/>
                    </a:bodyPr>
                    <a:lstStyle/>
                    <a:p>
                      <a:pPr indent="0" lvl="0" marL="0" rtl="0" algn="l">
                        <a:spcBef>
                          <a:spcPts val="0"/>
                        </a:spcBef>
                        <a:spcAft>
                          <a:spcPts val="0"/>
                        </a:spcAft>
                        <a:buNone/>
                      </a:pPr>
                      <a:r>
                        <a:rPr lang="en"/>
                        <a:t>40</a:t>
                      </a:r>
                      <a:endParaRPr/>
                    </a:p>
                  </a:txBody>
                  <a:tcPr marT="91425" marB="91425" marR="91425" marL="91425"/>
                </a:tc>
              </a:tr>
              <a:tr h="381000">
                <a:tc>
                  <a:txBody>
                    <a:bodyPr>
                      <a:noAutofit/>
                    </a:bodyPr>
                    <a:lstStyle/>
                    <a:p>
                      <a:pPr indent="0" lvl="0" marL="0" rtl="0" algn="l">
                        <a:spcBef>
                          <a:spcPts val="0"/>
                        </a:spcBef>
                        <a:spcAft>
                          <a:spcPts val="0"/>
                        </a:spcAft>
                        <a:buNone/>
                      </a:pPr>
                      <a:r>
                        <a:rPr lang="en"/>
                        <a:t>3</a:t>
                      </a:r>
                      <a:endParaRPr/>
                    </a:p>
                  </a:txBody>
                  <a:tcPr marT="91425" marB="91425" marR="91425" marL="91425"/>
                </a:tc>
                <a:tc>
                  <a:txBody>
                    <a:bodyPr>
                      <a:noAutofit/>
                    </a:bodyPr>
                    <a:lstStyle/>
                    <a:p>
                      <a:pPr indent="0" lvl="0" marL="0" rtl="0" algn="l">
                        <a:spcBef>
                          <a:spcPts val="0"/>
                        </a:spcBef>
                        <a:spcAft>
                          <a:spcPts val="0"/>
                        </a:spcAft>
                        <a:buNone/>
                      </a:pPr>
                      <a:r>
                        <a:rPr lang="en"/>
                        <a:t>60</a:t>
                      </a:r>
                      <a:endParaRPr/>
                    </a:p>
                  </a:txBody>
                  <a:tcPr marT="91425" marB="91425" marR="91425" marL="91425"/>
                </a:tc>
              </a:tr>
              <a:tr h="381000">
                <a:tc>
                  <a:txBody>
                    <a:bodyPr>
                      <a:noAutofit/>
                    </a:bodyPr>
                    <a:lstStyle/>
                    <a:p>
                      <a:pPr indent="0" lvl="0" marL="0" rtl="0" algn="l">
                        <a:spcBef>
                          <a:spcPts val="0"/>
                        </a:spcBef>
                        <a:spcAft>
                          <a:spcPts val="0"/>
                        </a:spcAft>
                        <a:buNone/>
                      </a:pPr>
                      <a:r>
                        <a:rPr lang="en"/>
                        <a:t>4</a:t>
                      </a:r>
                      <a:endParaRPr/>
                    </a:p>
                  </a:txBody>
                  <a:tcPr marT="91425" marB="91425" marR="91425" marL="91425"/>
                </a:tc>
                <a:tc>
                  <a:txBody>
                    <a:bodyPr>
                      <a:noAutofit/>
                    </a:bodyPr>
                    <a:lstStyle/>
                    <a:p>
                      <a:pPr indent="0" lvl="0" marL="0" rtl="0" algn="l">
                        <a:spcBef>
                          <a:spcPts val="0"/>
                        </a:spcBef>
                        <a:spcAft>
                          <a:spcPts val="0"/>
                        </a:spcAft>
                        <a:buNone/>
                      </a:pPr>
                      <a:r>
                        <a:rPr lang="en"/>
                        <a:t>40</a:t>
                      </a:r>
                      <a:endParaRPr/>
                    </a:p>
                  </a:txBody>
                  <a:tcPr marT="91425" marB="91425" marR="91425" marL="91425"/>
                </a:tc>
              </a:tr>
              <a:tr h="381000">
                <a:tc>
                  <a:txBody>
                    <a:bodyPr>
                      <a:noAutofit/>
                    </a:bodyPr>
                    <a:lstStyle/>
                    <a:p>
                      <a:pPr indent="0" lvl="0" marL="0" rtl="0" algn="l">
                        <a:spcBef>
                          <a:spcPts val="0"/>
                        </a:spcBef>
                        <a:spcAft>
                          <a:spcPts val="0"/>
                        </a:spcAft>
                        <a:buNone/>
                      </a:pPr>
                      <a:r>
                        <a:rPr lang="en"/>
                        <a:t>5</a:t>
                      </a:r>
                      <a:endParaRPr/>
                    </a:p>
                  </a:txBody>
                  <a:tcPr marT="91425" marB="91425" marR="91425" marL="91425"/>
                </a:tc>
                <a:tc>
                  <a:txBody>
                    <a:bodyPr>
                      <a:noAutofit/>
                    </a:bodyPr>
                    <a:lstStyle/>
                    <a:p>
                      <a:pPr indent="0" lvl="0" marL="0" rtl="0" algn="l">
                        <a:spcBef>
                          <a:spcPts val="0"/>
                        </a:spcBef>
                        <a:spcAft>
                          <a:spcPts val="0"/>
                        </a:spcAft>
                        <a:buNone/>
                      </a:pPr>
                      <a:r>
                        <a:rPr lang="en"/>
                        <a:t>30</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611187" y="195263"/>
            <a:ext cx="8089800" cy="714300"/>
          </a:xfrm>
          <a:prstGeom prst="rect">
            <a:avLst/>
          </a:prstGeom>
          <a:solidFill>
            <a:srgbClr val="2FFF74"/>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 sz="4400" u="none">
                <a:solidFill>
                  <a:schemeClr val="dk2"/>
                </a:solidFill>
                <a:latin typeface="Twentieth Century"/>
                <a:ea typeface="Twentieth Century"/>
                <a:cs typeface="Twentieth Century"/>
                <a:sym typeface="Twentieth Century"/>
              </a:rPr>
              <a:t>Probability of Demand</a:t>
            </a:r>
            <a:endParaRPr/>
          </a:p>
        </p:txBody>
      </p:sp>
      <p:graphicFrame>
        <p:nvGraphicFramePr>
          <p:cNvPr id="168" name="Google Shape;168;p30"/>
          <p:cNvGraphicFramePr/>
          <p:nvPr/>
        </p:nvGraphicFramePr>
        <p:xfrm>
          <a:off x="533400" y="1247775"/>
          <a:ext cx="3000000" cy="3000000"/>
        </p:xfrm>
        <a:graphic>
          <a:graphicData uri="http://schemas.openxmlformats.org/drawingml/2006/table">
            <a:tbl>
              <a:tblPr>
                <a:noFill/>
                <a:tableStyleId>{A48722ED-FA28-4B8A-8C8E-8CED30AED278}</a:tableStyleId>
              </a:tblPr>
              <a:tblGrid>
                <a:gridCol w="1511300"/>
                <a:gridCol w="1955800"/>
                <a:gridCol w="2641600"/>
                <a:gridCol w="1981200"/>
              </a:tblGrid>
              <a:tr h="285750">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(1)</a:t>
                      </a:r>
                      <a:endParaRPr sz="1100"/>
                    </a:p>
                  </a:txBody>
                  <a:tcPr marT="34300" marB="34300" marR="91450" marL="91450">
                    <a:lnT cap="flat" cmpd="sng" w="38100">
                      <a:solidFill>
                        <a:schemeClr val="dk1"/>
                      </a:solidFill>
                      <a:prstDash val="solid"/>
                      <a:round/>
                      <a:headEnd len="sm" w="sm" type="none"/>
                      <a:tailEnd len="sm" w="sm" type="none"/>
                    </a:lnT>
                  </a:tcPr>
                </a:tc>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(2)</a:t>
                      </a:r>
                      <a:endParaRPr sz="1100"/>
                    </a:p>
                  </a:txBody>
                  <a:tcPr marT="34300" marB="34300" marR="91450" marL="91450">
                    <a:lnT cap="flat" cmpd="sng" w="38100">
                      <a:solidFill>
                        <a:schemeClr val="dk1"/>
                      </a:solidFill>
                      <a:prstDash val="solid"/>
                      <a:round/>
                      <a:headEnd len="sm" w="sm" type="none"/>
                      <a:tailEnd len="sm" w="sm" type="none"/>
                    </a:lnT>
                  </a:tcPr>
                </a:tc>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(3)</a:t>
                      </a:r>
                      <a:endParaRPr sz="1100"/>
                    </a:p>
                  </a:txBody>
                  <a:tcPr marT="34300" marB="34300" marR="91450" marL="91450">
                    <a:lnT cap="flat" cmpd="sng" w="38100">
                      <a:solidFill>
                        <a:schemeClr val="dk1"/>
                      </a:solidFill>
                      <a:prstDash val="solid"/>
                      <a:round/>
                      <a:headEnd len="sm" w="sm" type="none"/>
                      <a:tailEnd len="sm" w="sm" type="none"/>
                    </a:lnT>
                  </a:tcPr>
                </a:tc>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(4)</a:t>
                      </a:r>
                      <a:endParaRPr sz="1100"/>
                    </a:p>
                  </a:txBody>
                  <a:tcPr marT="34300" marB="34300" marR="91450" marL="91450">
                    <a:lnT cap="flat" cmpd="sng" w="38100">
                      <a:solidFill>
                        <a:schemeClr val="dk1"/>
                      </a:solidFill>
                      <a:prstDash val="solid"/>
                      <a:round/>
                      <a:headEnd len="sm" w="sm" type="none"/>
                      <a:tailEnd len="sm" w="sm" type="none"/>
                    </a:lnT>
                  </a:tcPr>
                </a:tc>
              </a:tr>
              <a:tr h="504825">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1" lang="en" sz="1500" u="none" cap="none" strike="noStrike">
                          <a:solidFill>
                            <a:schemeClr val="dk1"/>
                          </a:solidFill>
                          <a:latin typeface="Arial"/>
                          <a:ea typeface="Arial"/>
                          <a:cs typeface="Arial"/>
                          <a:sym typeface="Arial"/>
                        </a:rPr>
                        <a:t>Demand for Tires</a:t>
                      </a:r>
                      <a:endParaRPr sz="1100"/>
                    </a:p>
                  </a:txBody>
                  <a:tcPr marT="34300" marB="34300" marR="91450" marL="91450" anchor="b">
                    <a:lnB cap="flat" cmpd="sng" w="28575">
                      <a:solidFill>
                        <a:schemeClr val="dk1"/>
                      </a:solidFill>
                      <a:prstDash val="solid"/>
                      <a:round/>
                      <a:headEnd len="sm" w="sm" type="none"/>
                      <a:tailEnd len="sm" w="sm" type="none"/>
                    </a:lnB>
                  </a:tcPr>
                </a:tc>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1" lang="en" sz="1500" u="none" cap="none" strike="noStrike">
                          <a:solidFill>
                            <a:schemeClr val="dk1"/>
                          </a:solidFill>
                          <a:latin typeface="Arial"/>
                          <a:ea typeface="Arial"/>
                          <a:cs typeface="Arial"/>
                          <a:sym typeface="Arial"/>
                        </a:rPr>
                        <a:t>Frequency</a:t>
                      </a:r>
                      <a:endParaRPr sz="1100"/>
                    </a:p>
                  </a:txBody>
                  <a:tcPr marT="34300" marB="34300" marR="91450" marL="91450" anchor="b">
                    <a:lnB cap="flat" cmpd="sng" w="28575">
                      <a:solidFill>
                        <a:schemeClr val="dk1"/>
                      </a:solidFill>
                      <a:prstDash val="solid"/>
                      <a:round/>
                      <a:headEnd len="sm" w="sm" type="none"/>
                      <a:tailEnd len="sm" w="sm" type="none"/>
                    </a:lnB>
                  </a:tcPr>
                </a:tc>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1" lang="en" sz="1500" u="none" cap="none" strike="noStrike">
                          <a:solidFill>
                            <a:schemeClr val="dk1"/>
                          </a:solidFill>
                          <a:latin typeface="Arial"/>
                          <a:ea typeface="Arial"/>
                          <a:cs typeface="Arial"/>
                          <a:sym typeface="Arial"/>
                        </a:rPr>
                        <a:t>Probability of Occurrence</a:t>
                      </a:r>
                      <a:endParaRPr sz="1100"/>
                    </a:p>
                  </a:txBody>
                  <a:tcPr marT="34300" marB="34300" marR="91450" marL="91450" anchor="b">
                    <a:lnB cap="flat" cmpd="sng" w="28575">
                      <a:solidFill>
                        <a:schemeClr val="dk1"/>
                      </a:solidFill>
                      <a:prstDash val="solid"/>
                      <a:round/>
                      <a:headEnd len="sm" w="sm" type="none"/>
                      <a:tailEnd len="sm" w="sm" type="none"/>
                    </a:lnB>
                  </a:tcPr>
                </a:tc>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1" lang="en" sz="1500" u="none" cap="none" strike="noStrike">
                          <a:solidFill>
                            <a:schemeClr val="dk1"/>
                          </a:solidFill>
                          <a:latin typeface="Arial"/>
                          <a:ea typeface="Arial"/>
                          <a:cs typeface="Arial"/>
                          <a:sym typeface="Arial"/>
                        </a:rPr>
                        <a:t>Cumulative Probability</a:t>
                      </a:r>
                      <a:endParaRPr sz="1100"/>
                    </a:p>
                  </a:txBody>
                  <a:tcPr marT="34300" marB="34300" marR="91450" marL="91450" anchor="b">
                    <a:lnB cap="flat" cmpd="sng" w="28575">
                      <a:solidFill>
                        <a:schemeClr val="dk1"/>
                      </a:solidFill>
                      <a:prstDash val="solid"/>
                      <a:round/>
                      <a:headEnd len="sm" w="sm" type="none"/>
                      <a:tailEnd len="sm" w="sm" type="none"/>
                    </a:lnB>
                  </a:tcPr>
                </a:tc>
              </a:tr>
              <a:tr h="338150">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0</a:t>
                      </a:r>
                      <a:endParaRPr sz="1100"/>
                    </a:p>
                  </a:txBody>
                  <a:tcPr marT="34300" marB="34300" marR="91450" marL="91450" anchor="ctr">
                    <a:lnT cap="flat" cmpd="sng" w="28575">
                      <a:solidFill>
                        <a:schemeClr val="dk1"/>
                      </a:solidFill>
                      <a:prstDash val="solid"/>
                      <a:round/>
                      <a:headEnd len="sm" w="sm" type="none"/>
                      <a:tailEnd len="sm" w="sm" type="none"/>
                    </a:lnT>
                  </a:tcP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	10</a:t>
                      </a:r>
                      <a:endParaRPr sz="1100"/>
                    </a:p>
                  </a:txBody>
                  <a:tcPr marT="34300" marB="34300" marR="91450" marL="91450" anchor="ctr">
                    <a:lnT cap="flat" cmpd="sng" w="28575">
                      <a:solidFill>
                        <a:schemeClr val="dk1"/>
                      </a:solidFill>
                      <a:prstDash val="solid"/>
                      <a:round/>
                      <a:headEnd len="sm" w="sm" type="none"/>
                      <a:tailEnd len="sm" w="sm" type="none"/>
                    </a:lnT>
                  </a:tcP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	10/200 =   .05</a:t>
                      </a:r>
                      <a:endParaRPr sz="1100"/>
                    </a:p>
                  </a:txBody>
                  <a:tcPr marT="34300" marB="34300" marR="91450" marL="91450" anchor="ctr">
                    <a:lnT cap="flat" cmpd="sng" w="28575">
                      <a:solidFill>
                        <a:schemeClr val="dk1"/>
                      </a:solidFill>
                      <a:prstDash val="solid"/>
                      <a:round/>
                      <a:headEnd len="sm" w="sm" type="none"/>
                      <a:tailEnd len="sm" w="sm" type="none"/>
                    </a:lnT>
                  </a:tcP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	.05</a:t>
                      </a:r>
                      <a:endParaRPr sz="1100"/>
                    </a:p>
                  </a:txBody>
                  <a:tcPr marT="34300" marB="34300" marR="91450" marL="91450" anchor="ctr">
                    <a:lnT cap="flat" cmpd="sng" w="28575">
                      <a:solidFill>
                        <a:schemeClr val="dk1"/>
                      </a:solidFill>
                      <a:prstDash val="solid"/>
                      <a:round/>
                      <a:headEnd len="sm" w="sm" type="none"/>
                      <a:tailEnd len="sm" w="sm" type="none"/>
                    </a:lnT>
                  </a:tcPr>
                </a:tc>
              </a:tr>
              <a:tr h="339325">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1</a:t>
                      </a:r>
                      <a:endParaRPr sz="1100"/>
                    </a:p>
                  </a:txBody>
                  <a:tcPr marT="34300" marB="34300" marR="91450" marL="91450" anchor="ct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	20</a:t>
                      </a:r>
                      <a:endParaRPr sz="1100"/>
                    </a:p>
                  </a:txBody>
                  <a:tcPr marT="34300" marB="34300" marR="91450" marL="91450" anchor="ct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	20/200 =   .10</a:t>
                      </a:r>
                      <a:endParaRPr sz="1100"/>
                    </a:p>
                  </a:txBody>
                  <a:tcPr marT="34300" marB="34300" marR="91450" marL="91450" anchor="ct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	.15</a:t>
                      </a:r>
                      <a:endParaRPr sz="1100"/>
                    </a:p>
                  </a:txBody>
                  <a:tcPr marT="34300" marB="34300" marR="91450" marL="91450" anchor="ctr"/>
                </a:tc>
              </a:tr>
              <a:tr h="338150">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2</a:t>
                      </a:r>
                      <a:endParaRPr sz="1100"/>
                    </a:p>
                  </a:txBody>
                  <a:tcPr marT="34300" marB="34300" marR="91450" marL="91450" anchor="ct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	40</a:t>
                      </a:r>
                      <a:endParaRPr sz="1100"/>
                    </a:p>
                  </a:txBody>
                  <a:tcPr marT="34300" marB="34300" marR="91450" marL="91450" anchor="ct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	40/200 =   .20</a:t>
                      </a:r>
                      <a:endParaRPr sz="1100"/>
                    </a:p>
                  </a:txBody>
                  <a:tcPr marT="34300" marB="34300" marR="91450" marL="91450" anchor="ct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	.35</a:t>
                      </a:r>
                      <a:endParaRPr sz="1100"/>
                    </a:p>
                  </a:txBody>
                  <a:tcPr marT="34300" marB="34300" marR="91450" marL="91450" anchor="ctr"/>
                </a:tc>
              </a:tr>
              <a:tr h="339325">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3</a:t>
                      </a:r>
                      <a:endParaRPr sz="1100"/>
                    </a:p>
                  </a:txBody>
                  <a:tcPr marT="34300" marB="34300" marR="91450" marL="91450" anchor="ct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	60</a:t>
                      </a:r>
                      <a:endParaRPr sz="1100"/>
                    </a:p>
                  </a:txBody>
                  <a:tcPr marT="34300" marB="34300" marR="91450" marL="91450" anchor="ct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	60/200 =   .30</a:t>
                      </a:r>
                      <a:endParaRPr sz="1100"/>
                    </a:p>
                  </a:txBody>
                  <a:tcPr marT="34300" marB="34300" marR="91450" marL="91450" anchor="ct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	.65</a:t>
                      </a:r>
                      <a:endParaRPr sz="1100"/>
                    </a:p>
                  </a:txBody>
                  <a:tcPr marT="34300" marB="34300" marR="91450" marL="91450" anchor="ctr"/>
                </a:tc>
              </a:tr>
              <a:tr h="338150">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4</a:t>
                      </a:r>
                      <a:endParaRPr sz="1100"/>
                    </a:p>
                  </a:txBody>
                  <a:tcPr marT="34300" marB="34300" marR="91450" marL="91450" anchor="ct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	40</a:t>
                      </a:r>
                      <a:endParaRPr sz="1100"/>
                    </a:p>
                  </a:txBody>
                  <a:tcPr marT="34300" marB="34300" marR="91450" marL="91450" anchor="ct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	40/200 =   .20</a:t>
                      </a:r>
                      <a:endParaRPr sz="1100"/>
                    </a:p>
                  </a:txBody>
                  <a:tcPr marT="34300" marB="34300" marR="91450" marL="91450" anchor="ct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	.85</a:t>
                      </a:r>
                      <a:endParaRPr sz="1100"/>
                    </a:p>
                  </a:txBody>
                  <a:tcPr marT="34300" marB="34300" marR="91450" marL="91450" anchor="ctr"/>
                </a:tc>
              </a:tr>
              <a:tr h="339325">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5</a:t>
                      </a:r>
                      <a:endParaRPr sz="1100"/>
                    </a:p>
                  </a:txBody>
                  <a:tcPr marT="34300" marB="34300" marR="91450" marL="91450" anchor="ct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sng" cap="none" strike="noStrike">
                          <a:solidFill>
                            <a:schemeClr val="dk1"/>
                          </a:solidFill>
                          <a:latin typeface="Arial"/>
                          <a:ea typeface="Arial"/>
                          <a:cs typeface="Arial"/>
                          <a:sym typeface="Arial"/>
                        </a:rPr>
                        <a:t>	30</a:t>
                      </a:r>
                      <a:endParaRPr sz="1100"/>
                    </a:p>
                  </a:txBody>
                  <a:tcPr marT="34300" marB="34300" marR="91450" marL="91450" anchor="ct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	</a:t>
                      </a:r>
                      <a:r>
                        <a:rPr b="1" i="0" lang="en" sz="1500" u="sng" cap="none" strike="noStrike">
                          <a:solidFill>
                            <a:schemeClr val="dk1"/>
                          </a:solidFill>
                          <a:latin typeface="Arial"/>
                          <a:ea typeface="Arial"/>
                          <a:cs typeface="Arial"/>
                          <a:sym typeface="Arial"/>
                        </a:rPr>
                        <a:t>30/ 200 =   .15</a:t>
                      </a:r>
                      <a:endParaRPr sz="1100"/>
                    </a:p>
                  </a:txBody>
                  <a:tcPr marT="34300" marB="34300" marR="91450" marL="91450" anchor="ct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	1.00</a:t>
                      </a:r>
                      <a:endParaRPr sz="1100"/>
                    </a:p>
                  </a:txBody>
                  <a:tcPr marT="34300" marB="34300" marR="91450" marL="91450" anchor="ctr"/>
                </a:tc>
              </a:tr>
              <a:tr h="338150">
                <a:tc>
                  <a:txBody>
                    <a:bodyPr>
                      <a:noAutofit/>
                    </a:bodyPr>
                    <a:lstStyle/>
                    <a:p>
                      <a:pPr indent="0" lvl="0" marL="0" marR="0" rtl="0" algn="l">
                        <a:spcBef>
                          <a:spcPts val="0"/>
                        </a:spcBef>
                        <a:spcAft>
                          <a:spcPts val="0"/>
                        </a:spcAft>
                        <a:buNone/>
                      </a:pPr>
                      <a:r>
                        <a:t/>
                      </a:r>
                      <a:endParaRPr sz="1400">
                        <a:solidFill>
                          <a:schemeClr val="dk1"/>
                        </a:solidFill>
                        <a:latin typeface="Twentieth Century"/>
                        <a:ea typeface="Twentieth Century"/>
                        <a:cs typeface="Twentieth Century"/>
                        <a:sym typeface="Twentieth Century"/>
                      </a:endParaRPr>
                    </a:p>
                  </a:txBody>
                  <a:tcPr marT="34300" marB="34300" marR="91450" marL="91450" anchor="ctr">
                    <a:lnB cap="flat" cmpd="sng" w="381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a:solidFill>
                            <a:schemeClr val="dk1"/>
                          </a:solidFill>
                          <a:latin typeface="Arial"/>
                          <a:ea typeface="Arial"/>
                          <a:cs typeface="Arial"/>
                          <a:sym typeface="Arial"/>
                        </a:rPr>
                        <a:t>	200 days</a:t>
                      </a:r>
                      <a:endParaRPr sz="1100"/>
                    </a:p>
                  </a:txBody>
                  <a:tcPr marT="34300" marB="34300" marR="91450" marL="91450" anchor="ctr">
                    <a:lnB cap="flat" cmpd="sng" w="381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a:solidFill>
                            <a:schemeClr val="dk1"/>
                          </a:solidFill>
                          <a:latin typeface="Arial"/>
                          <a:ea typeface="Arial"/>
                          <a:cs typeface="Arial"/>
                          <a:sym typeface="Arial"/>
                        </a:rPr>
                        <a:t>	200/200 = 1.00</a:t>
                      </a:r>
                      <a:endParaRPr sz="1100"/>
                    </a:p>
                  </a:txBody>
                  <a:tcPr marT="34300" marB="34300" marR="91450" marL="91450" anchor="ctr">
                    <a:lnB cap="flat" cmpd="sng" w="381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400">
                        <a:solidFill>
                          <a:schemeClr val="dk1"/>
                        </a:solidFill>
                        <a:latin typeface="Twentieth Century"/>
                        <a:ea typeface="Twentieth Century"/>
                        <a:cs typeface="Twentieth Century"/>
                        <a:sym typeface="Twentieth Century"/>
                      </a:endParaRPr>
                    </a:p>
                  </a:txBody>
                  <a:tcPr marT="34300" marB="34300" marR="91450" marL="91450" anchor="ctr">
                    <a:lnB cap="flat" cmpd="sng" w="38100">
                      <a:solidFill>
                        <a:schemeClr val="dk1"/>
                      </a:solidFill>
                      <a:prstDash val="solid"/>
                      <a:round/>
                      <a:headEnd len="sm" w="sm" type="none"/>
                      <a:tailEnd len="sm" w="sm" type="none"/>
                    </a:lnB>
                  </a:tcPr>
                </a:tc>
              </a:tr>
            </a:tbl>
          </a:graphicData>
        </a:graphic>
      </p:graphicFrame>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527050" y="354806"/>
            <a:ext cx="8089800" cy="1009500"/>
          </a:xfrm>
          <a:prstGeom prst="rect">
            <a:avLst/>
          </a:prstGeom>
          <a:solidFill>
            <a:srgbClr val="2FFF74"/>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 sz="4400" u="none">
                <a:solidFill>
                  <a:schemeClr val="dk2"/>
                </a:solidFill>
                <a:latin typeface="Twentieth Century"/>
                <a:ea typeface="Twentieth Century"/>
                <a:cs typeface="Twentieth Century"/>
                <a:sym typeface="Twentieth Century"/>
              </a:rPr>
              <a:t>Assignment of Random Numbers</a:t>
            </a:r>
            <a:endParaRPr/>
          </a:p>
        </p:txBody>
      </p:sp>
      <p:graphicFrame>
        <p:nvGraphicFramePr>
          <p:cNvPr id="174" name="Google Shape;174;p31"/>
          <p:cNvGraphicFramePr/>
          <p:nvPr/>
        </p:nvGraphicFramePr>
        <p:xfrm>
          <a:off x="1128712" y="1500188"/>
          <a:ext cx="3000000" cy="3000000"/>
        </p:xfrm>
        <a:graphic>
          <a:graphicData uri="http://schemas.openxmlformats.org/drawingml/2006/table">
            <a:tbl>
              <a:tblPr>
                <a:noFill/>
                <a:tableStyleId>{A48722ED-FA28-4B8A-8C8E-8CED30AED278}</a:tableStyleId>
              </a:tblPr>
              <a:tblGrid>
                <a:gridCol w="1346200"/>
                <a:gridCol w="1651000"/>
                <a:gridCol w="1651000"/>
                <a:gridCol w="2209800"/>
              </a:tblGrid>
              <a:tr h="685800">
                <a:tc>
                  <a:txBody>
                    <a:bodyPr>
                      <a:noAutofit/>
                    </a:bodyPr>
                    <a:lstStyle/>
                    <a:p>
                      <a:pPr indent="0" lvl="0" marL="0" marR="0" rtl="0" algn="ctr">
                        <a:lnSpc>
                          <a:spcPct val="90000"/>
                        </a:lnSpc>
                        <a:spcBef>
                          <a:spcPts val="0"/>
                        </a:spcBef>
                        <a:spcAft>
                          <a:spcPts val="0"/>
                        </a:spcAft>
                        <a:buClr>
                          <a:schemeClr val="dk1"/>
                        </a:buClr>
                        <a:buSzPts val="1500"/>
                        <a:buFont typeface="Arial"/>
                        <a:buNone/>
                      </a:pPr>
                      <a:br>
                        <a:rPr b="1" i="1" lang="en" sz="1500" u="none">
                          <a:solidFill>
                            <a:schemeClr val="dk1"/>
                          </a:solidFill>
                          <a:latin typeface="Arial"/>
                          <a:ea typeface="Arial"/>
                          <a:cs typeface="Arial"/>
                          <a:sym typeface="Arial"/>
                        </a:rPr>
                      </a:br>
                      <a:r>
                        <a:rPr b="1" i="1" lang="en" sz="1500" u="none">
                          <a:solidFill>
                            <a:schemeClr val="dk1"/>
                          </a:solidFill>
                          <a:latin typeface="Arial"/>
                          <a:ea typeface="Arial"/>
                          <a:cs typeface="Arial"/>
                          <a:sym typeface="Arial"/>
                        </a:rPr>
                        <a:t>Daily Demand</a:t>
                      </a:r>
                      <a:endParaRPr sz="1100"/>
                    </a:p>
                  </a:txBody>
                  <a:tcPr marT="34300" marB="34300" marR="91450" marL="91450">
                    <a:lnT cap="flat" cmpd="sng" w="381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90000"/>
                        </a:lnSpc>
                        <a:spcBef>
                          <a:spcPts val="0"/>
                        </a:spcBef>
                        <a:spcAft>
                          <a:spcPts val="0"/>
                        </a:spcAft>
                        <a:buClr>
                          <a:schemeClr val="dk1"/>
                        </a:buClr>
                        <a:buSzPts val="1500"/>
                        <a:buFont typeface="Arial"/>
                        <a:buNone/>
                      </a:pPr>
                      <a:br>
                        <a:rPr b="1" i="1" lang="en" sz="1500" u="none">
                          <a:solidFill>
                            <a:schemeClr val="dk1"/>
                          </a:solidFill>
                          <a:latin typeface="Arial"/>
                          <a:ea typeface="Arial"/>
                          <a:cs typeface="Arial"/>
                          <a:sym typeface="Arial"/>
                        </a:rPr>
                      </a:br>
                      <a:br>
                        <a:rPr b="1" i="1" lang="en" sz="1500" u="none">
                          <a:solidFill>
                            <a:schemeClr val="dk1"/>
                          </a:solidFill>
                          <a:latin typeface="Arial"/>
                          <a:ea typeface="Arial"/>
                          <a:cs typeface="Arial"/>
                          <a:sym typeface="Arial"/>
                        </a:rPr>
                      </a:br>
                      <a:r>
                        <a:rPr b="1" i="1" lang="en" sz="1500" u="none">
                          <a:solidFill>
                            <a:schemeClr val="dk1"/>
                          </a:solidFill>
                          <a:latin typeface="Arial"/>
                          <a:ea typeface="Arial"/>
                          <a:cs typeface="Arial"/>
                          <a:sym typeface="Arial"/>
                        </a:rPr>
                        <a:t>Probability</a:t>
                      </a:r>
                      <a:endParaRPr sz="1100"/>
                    </a:p>
                  </a:txBody>
                  <a:tcPr marT="34300" marB="34300" marR="91450" marL="91450">
                    <a:lnT cap="flat" cmpd="sng" w="381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90000"/>
                        </a:lnSpc>
                        <a:spcBef>
                          <a:spcPts val="0"/>
                        </a:spcBef>
                        <a:spcAft>
                          <a:spcPts val="0"/>
                        </a:spcAft>
                        <a:buClr>
                          <a:schemeClr val="dk1"/>
                        </a:buClr>
                        <a:buSzPts val="1500"/>
                        <a:buFont typeface="Arial"/>
                        <a:buNone/>
                      </a:pPr>
                      <a:br>
                        <a:rPr b="1" i="1" lang="en" sz="1500" u="none">
                          <a:solidFill>
                            <a:schemeClr val="dk1"/>
                          </a:solidFill>
                          <a:latin typeface="Arial"/>
                          <a:ea typeface="Arial"/>
                          <a:cs typeface="Arial"/>
                          <a:sym typeface="Arial"/>
                        </a:rPr>
                      </a:br>
                      <a:r>
                        <a:rPr b="1" i="1" lang="en" sz="1500" u="none">
                          <a:solidFill>
                            <a:schemeClr val="dk1"/>
                          </a:solidFill>
                          <a:latin typeface="Arial"/>
                          <a:ea typeface="Arial"/>
                          <a:cs typeface="Arial"/>
                          <a:sym typeface="Arial"/>
                        </a:rPr>
                        <a:t>Cumulative Probability</a:t>
                      </a:r>
                      <a:endParaRPr sz="1100"/>
                    </a:p>
                  </a:txBody>
                  <a:tcPr marT="34300" marB="34300" marR="91450" marL="91450">
                    <a:lnT cap="flat" cmpd="sng" w="381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1" lang="en" sz="1500" u="none">
                          <a:solidFill>
                            <a:schemeClr val="dk1"/>
                          </a:solidFill>
                          <a:latin typeface="Arial"/>
                          <a:ea typeface="Arial"/>
                          <a:cs typeface="Arial"/>
                          <a:sym typeface="Arial"/>
                        </a:rPr>
                        <a:t>Interval of Random Numbers</a:t>
                      </a:r>
                      <a:endParaRPr sz="1100"/>
                    </a:p>
                  </a:txBody>
                  <a:tcPr marT="34300" marB="34300" marR="91450" marL="91450">
                    <a:lnT cap="flat" cmpd="sng" w="381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77425">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a:solidFill>
                            <a:schemeClr val="dk1"/>
                          </a:solidFill>
                          <a:latin typeface="Arial"/>
                          <a:ea typeface="Arial"/>
                          <a:cs typeface="Arial"/>
                          <a:sym typeface="Arial"/>
                        </a:rPr>
                        <a:t>0</a:t>
                      </a:r>
                      <a:endParaRPr sz="1100"/>
                    </a:p>
                  </a:txBody>
                  <a:tcPr marT="34300" marB="34300" marR="91450" marL="91450" anchor="ctr">
                    <a:lnT cap="flat" cmpd="sng" w="28575">
                      <a:solidFill>
                        <a:schemeClr val="dk1"/>
                      </a:solidFill>
                      <a:prstDash val="solid"/>
                      <a:round/>
                      <a:headEnd len="sm" w="sm" type="none"/>
                      <a:tailEnd len="sm" w="sm" type="none"/>
                    </a:lnT>
                  </a:tcPr>
                </a:tc>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a:solidFill>
                            <a:schemeClr val="dk1"/>
                          </a:solidFill>
                          <a:latin typeface="Arial"/>
                          <a:ea typeface="Arial"/>
                          <a:cs typeface="Arial"/>
                          <a:sym typeface="Arial"/>
                        </a:rPr>
                        <a:t>.05</a:t>
                      </a:r>
                      <a:endParaRPr sz="1100"/>
                    </a:p>
                  </a:txBody>
                  <a:tcPr marT="34300" marB="34300" marR="91450" marL="91450" anchor="ctr">
                    <a:lnT cap="flat" cmpd="sng" w="28575">
                      <a:solidFill>
                        <a:schemeClr val="dk1"/>
                      </a:solidFill>
                      <a:prstDash val="solid"/>
                      <a:round/>
                      <a:headEnd len="sm" w="sm" type="none"/>
                      <a:tailEnd len="sm" w="sm" type="none"/>
                    </a:lnT>
                  </a:tcP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a:solidFill>
                            <a:schemeClr val="dk1"/>
                          </a:solidFill>
                          <a:latin typeface="Arial"/>
                          <a:ea typeface="Arial"/>
                          <a:cs typeface="Arial"/>
                          <a:sym typeface="Arial"/>
                        </a:rPr>
                        <a:t>	.05</a:t>
                      </a:r>
                      <a:endParaRPr sz="1100"/>
                    </a:p>
                  </a:txBody>
                  <a:tcPr marT="34300" marB="34300" marR="91450" marL="91450" anchor="ctr">
                    <a:lnT cap="flat" cmpd="sng" w="28575">
                      <a:solidFill>
                        <a:schemeClr val="dk1"/>
                      </a:solidFill>
                      <a:prstDash val="solid"/>
                      <a:round/>
                      <a:headEnd len="sm" w="sm" type="none"/>
                      <a:tailEnd len="sm" w="sm" type="none"/>
                    </a:lnT>
                  </a:tcPr>
                </a:tc>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a:solidFill>
                            <a:schemeClr val="dk1"/>
                          </a:solidFill>
                          <a:latin typeface="Arial"/>
                          <a:ea typeface="Arial"/>
                          <a:cs typeface="Arial"/>
                          <a:sym typeface="Arial"/>
                        </a:rPr>
                        <a:t>0</a:t>
                      </a:r>
                      <a:r>
                        <a:rPr b="1" lang="en" sz="1500">
                          <a:solidFill>
                            <a:schemeClr val="dk1"/>
                          </a:solidFill>
                        </a:rPr>
                        <a:t>0 - 04</a:t>
                      </a:r>
                      <a:endParaRPr sz="1100"/>
                    </a:p>
                  </a:txBody>
                  <a:tcPr marT="34300" marB="34300" marR="91450" marL="91450" anchor="ctr">
                    <a:lnT cap="flat" cmpd="sng" w="28575">
                      <a:solidFill>
                        <a:schemeClr val="dk1"/>
                      </a:solidFill>
                      <a:prstDash val="solid"/>
                      <a:round/>
                      <a:headEnd len="sm" w="sm" type="none"/>
                      <a:tailEnd len="sm" w="sm" type="none"/>
                    </a:lnT>
                  </a:tcPr>
                </a:tc>
              </a:tr>
              <a:tr h="381000">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a:solidFill>
                            <a:schemeClr val="dk1"/>
                          </a:solidFill>
                          <a:latin typeface="Arial"/>
                          <a:ea typeface="Arial"/>
                          <a:cs typeface="Arial"/>
                          <a:sym typeface="Arial"/>
                        </a:rPr>
                        <a:t>1</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a:solidFill>
                            <a:schemeClr val="dk1"/>
                          </a:solidFill>
                          <a:latin typeface="Arial"/>
                          <a:ea typeface="Arial"/>
                          <a:cs typeface="Arial"/>
                          <a:sym typeface="Arial"/>
                        </a:rPr>
                        <a:t>.10</a:t>
                      </a:r>
                      <a:endParaRPr sz="1100"/>
                    </a:p>
                  </a:txBody>
                  <a:tcPr marT="34300" marB="34300" marR="91450" marL="91450" anchor="ct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a:solidFill>
                            <a:schemeClr val="dk1"/>
                          </a:solidFill>
                          <a:latin typeface="Arial"/>
                          <a:ea typeface="Arial"/>
                          <a:cs typeface="Arial"/>
                          <a:sym typeface="Arial"/>
                        </a:rPr>
                        <a:t>	.15</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lang="en" sz="1500">
                          <a:solidFill>
                            <a:schemeClr val="dk1"/>
                          </a:solidFill>
                        </a:rPr>
                        <a:t>05 - 14</a:t>
                      </a:r>
                      <a:endParaRPr sz="1100"/>
                    </a:p>
                  </a:txBody>
                  <a:tcPr marT="34300" marB="34300" marR="91450" marL="91450" anchor="ctr"/>
                </a:tc>
              </a:tr>
              <a:tr h="383375">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a:solidFill>
                            <a:schemeClr val="dk1"/>
                          </a:solidFill>
                          <a:latin typeface="Arial"/>
                          <a:ea typeface="Arial"/>
                          <a:cs typeface="Arial"/>
                          <a:sym typeface="Arial"/>
                        </a:rPr>
                        <a:t>2</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a:solidFill>
                            <a:schemeClr val="dk1"/>
                          </a:solidFill>
                          <a:latin typeface="Arial"/>
                          <a:ea typeface="Arial"/>
                          <a:cs typeface="Arial"/>
                          <a:sym typeface="Arial"/>
                        </a:rPr>
                        <a:t>.20</a:t>
                      </a:r>
                      <a:endParaRPr sz="1100"/>
                    </a:p>
                  </a:txBody>
                  <a:tcPr marT="34300" marB="34300" marR="91450" marL="91450" anchor="ct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a:solidFill>
                            <a:schemeClr val="dk1"/>
                          </a:solidFill>
                          <a:latin typeface="Arial"/>
                          <a:ea typeface="Arial"/>
                          <a:cs typeface="Arial"/>
                          <a:sym typeface="Arial"/>
                        </a:rPr>
                        <a:t>	.35</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a:solidFill>
                            <a:schemeClr val="dk1"/>
                          </a:solidFill>
                          <a:latin typeface="Arial"/>
                          <a:ea typeface="Arial"/>
                          <a:cs typeface="Arial"/>
                          <a:sym typeface="Arial"/>
                        </a:rPr>
                        <a:t>1</a:t>
                      </a:r>
                      <a:r>
                        <a:rPr b="1" lang="en" sz="1500">
                          <a:solidFill>
                            <a:schemeClr val="dk1"/>
                          </a:solidFill>
                        </a:rPr>
                        <a:t>5</a:t>
                      </a:r>
                      <a:r>
                        <a:rPr b="1" i="0" lang="en" sz="1500" u="none">
                          <a:solidFill>
                            <a:schemeClr val="dk1"/>
                          </a:solidFill>
                          <a:latin typeface="Arial"/>
                          <a:ea typeface="Arial"/>
                          <a:cs typeface="Arial"/>
                          <a:sym typeface="Arial"/>
                        </a:rPr>
                        <a:t> </a:t>
                      </a:r>
                      <a:r>
                        <a:rPr b="1" i="1" lang="en" sz="1500">
                          <a:solidFill>
                            <a:schemeClr val="dk1"/>
                          </a:solidFill>
                        </a:rPr>
                        <a:t>-</a:t>
                      </a:r>
                      <a:r>
                        <a:rPr b="1" i="0" lang="en" sz="1500" u="none">
                          <a:solidFill>
                            <a:schemeClr val="dk1"/>
                          </a:solidFill>
                          <a:latin typeface="Arial"/>
                          <a:ea typeface="Arial"/>
                          <a:cs typeface="Arial"/>
                          <a:sym typeface="Arial"/>
                        </a:rPr>
                        <a:t> 3</a:t>
                      </a:r>
                      <a:r>
                        <a:rPr b="1" lang="en" sz="1500">
                          <a:solidFill>
                            <a:schemeClr val="dk1"/>
                          </a:solidFill>
                        </a:rPr>
                        <a:t>4</a:t>
                      </a:r>
                      <a:endParaRPr sz="1100"/>
                    </a:p>
                  </a:txBody>
                  <a:tcPr marT="34300" marB="34300" marR="91450" marL="91450" anchor="ctr"/>
                </a:tc>
              </a:tr>
              <a:tr h="376250">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a:solidFill>
                            <a:schemeClr val="dk1"/>
                          </a:solidFill>
                          <a:latin typeface="Arial"/>
                          <a:ea typeface="Arial"/>
                          <a:cs typeface="Arial"/>
                          <a:sym typeface="Arial"/>
                        </a:rPr>
                        <a:t>3</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a:solidFill>
                            <a:schemeClr val="dk1"/>
                          </a:solidFill>
                          <a:latin typeface="Arial"/>
                          <a:ea typeface="Arial"/>
                          <a:cs typeface="Arial"/>
                          <a:sym typeface="Arial"/>
                        </a:rPr>
                        <a:t>.30</a:t>
                      </a:r>
                      <a:endParaRPr sz="1100"/>
                    </a:p>
                  </a:txBody>
                  <a:tcPr marT="34300" marB="34300" marR="91450" marL="91450" anchor="ct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a:solidFill>
                            <a:schemeClr val="dk1"/>
                          </a:solidFill>
                          <a:latin typeface="Arial"/>
                          <a:ea typeface="Arial"/>
                          <a:cs typeface="Arial"/>
                          <a:sym typeface="Arial"/>
                        </a:rPr>
                        <a:t>	.65</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lang="en" sz="1500">
                          <a:solidFill>
                            <a:schemeClr val="dk1"/>
                          </a:solidFill>
                        </a:rPr>
                        <a:t>35 - 64</a:t>
                      </a:r>
                      <a:endParaRPr sz="1100"/>
                    </a:p>
                  </a:txBody>
                  <a:tcPr marT="34300" marB="34300" marR="91450" marL="91450" anchor="ctr"/>
                </a:tc>
              </a:tr>
              <a:tr h="378625">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a:solidFill>
                            <a:schemeClr val="dk1"/>
                          </a:solidFill>
                          <a:latin typeface="Arial"/>
                          <a:ea typeface="Arial"/>
                          <a:cs typeface="Arial"/>
                          <a:sym typeface="Arial"/>
                        </a:rPr>
                        <a:t>4</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a:solidFill>
                            <a:schemeClr val="dk1"/>
                          </a:solidFill>
                          <a:latin typeface="Arial"/>
                          <a:ea typeface="Arial"/>
                          <a:cs typeface="Arial"/>
                          <a:sym typeface="Arial"/>
                        </a:rPr>
                        <a:t>.20</a:t>
                      </a:r>
                      <a:endParaRPr sz="1100"/>
                    </a:p>
                  </a:txBody>
                  <a:tcPr marT="34300" marB="34300" marR="91450" marL="91450" anchor="ct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a:solidFill>
                            <a:schemeClr val="dk1"/>
                          </a:solidFill>
                          <a:latin typeface="Arial"/>
                          <a:ea typeface="Arial"/>
                          <a:cs typeface="Arial"/>
                          <a:sym typeface="Arial"/>
                        </a:rPr>
                        <a:t>	.85</a:t>
                      </a:r>
                      <a:endParaRPr sz="1100"/>
                    </a:p>
                  </a:txBody>
                  <a:tcPr marT="34300" marB="34300" marR="91450" marL="91450" anchor="ctr"/>
                </a:tc>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a:solidFill>
                            <a:schemeClr val="dk1"/>
                          </a:solidFill>
                          <a:latin typeface="Arial"/>
                          <a:ea typeface="Arial"/>
                          <a:cs typeface="Arial"/>
                          <a:sym typeface="Arial"/>
                        </a:rPr>
                        <a:t>6</a:t>
                      </a:r>
                      <a:r>
                        <a:rPr b="1" lang="en" sz="1500">
                          <a:solidFill>
                            <a:schemeClr val="dk1"/>
                          </a:solidFill>
                        </a:rPr>
                        <a:t>5</a:t>
                      </a:r>
                      <a:r>
                        <a:rPr b="1" i="0" lang="en" sz="1500" u="none">
                          <a:solidFill>
                            <a:schemeClr val="dk1"/>
                          </a:solidFill>
                          <a:latin typeface="Arial"/>
                          <a:ea typeface="Arial"/>
                          <a:cs typeface="Arial"/>
                          <a:sym typeface="Arial"/>
                        </a:rPr>
                        <a:t> </a:t>
                      </a:r>
                      <a:r>
                        <a:rPr b="1" i="1" lang="en" sz="1500">
                          <a:solidFill>
                            <a:schemeClr val="dk1"/>
                          </a:solidFill>
                        </a:rPr>
                        <a:t>-</a:t>
                      </a:r>
                      <a:r>
                        <a:rPr b="1" i="0" lang="en" sz="1500" u="none">
                          <a:solidFill>
                            <a:schemeClr val="dk1"/>
                          </a:solidFill>
                          <a:latin typeface="Arial"/>
                          <a:ea typeface="Arial"/>
                          <a:cs typeface="Arial"/>
                          <a:sym typeface="Arial"/>
                        </a:rPr>
                        <a:t> 8</a:t>
                      </a:r>
                      <a:r>
                        <a:rPr b="1" lang="en" sz="1500">
                          <a:solidFill>
                            <a:schemeClr val="dk1"/>
                          </a:solidFill>
                        </a:rPr>
                        <a:t>4</a:t>
                      </a:r>
                      <a:endParaRPr sz="1100"/>
                    </a:p>
                  </a:txBody>
                  <a:tcPr marT="34300" marB="34300" marR="91450" marL="91450" anchor="ctr"/>
                </a:tc>
              </a:tr>
              <a:tr h="363125">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a:solidFill>
                            <a:schemeClr val="dk1"/>
                          </a:solidFill>
                          <a:latin typeface="Arial"/>
                          <a:ea typeface="Arial"/>
                          <a:cs typeface="Arial"/>
                          <a:sym typeface="Arial"/>
                        </a:rPr>
                        <a:t>5</a:t>
                      </a:r>
                      <a:endParaRPr sz="1100"/>
                    </a:p>
                  </a:txBody>
                  <a:tcPr marT="34300" marB="34300" marR="91450" marL="91450" anchor="ctr">
                    <a:lnB cap="flat" cmpd="sng" w="38100">
                      <a:solidFill>
                        <a:schemeClr val="dk1"/>
                      </a:solidFill>
                      <a:prstDash val="solid"/>
                      <a:round/>
                      <a:headEnd len="sm" w="sm" type="none"/>
                      <a:tailEnd len="sm" w="sm" type="none"/>
                    </a:lnB>
                  </a:tcPr>
                </a:tc>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a:solidFill>
                            <a:schemeClr val="dk1"/>
                          </a:solidFill>
                          <a:latin typeface="Arial"/>
                          <a:ea typeface="Arial"/>
                          <a:cs typeface="Arial"/>
                          <a:sym typeface="Arial"/>
                        </a:rPr>
                        <a:t>.15</a:t>
                      </a:r>
                      <a:endParaRPr sz="1100"/>
                    </a:p>
                  </a:txBody>
                  <a:tcPr marT="34300" marB="34300" marR="91450" marL="91450" anchor="ctr">
                    <a:lnB cap="flat" cmpd="sng" w="381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a:solidFill>
                            <a:schemeClr val="dk1"/>
                          </a:solidFill>
                          <a:latin typeface="Arial"/>
                          <a:ea typeface="Arial"/>
                          <a:cs typeface="Arial"/>
                          <a:sym typeface="Arial"/>
                        </a:rPr>
                        <a:t>	1.00</a:t>
                      </a:r>
                      <a:endParaRPr sz="1100"/>
                    </a:p>
                  </a:txBody>
                  <a:tcPr marT="34300" marB="34300" marR="91450" marL="91450" anchor="ctr">
                    <a:lnB cap="flat" cmpd="sng" w="38100">
                      <a:solidFill>
                        <a:schemeClr val="dk1"/>
                      </a:solidFill>
                      <a:prstDash val="solid"/>
                      <a:round/>
                      <a:headEnd len="sm" w="sm" type="none"/>
                      <a:tailEnd len="sm" w="sm" type="none"/>
                    </a:lnB>
                  </a:tcPr>
                </a:tc>
                <a:tc>
                  <a:txBody>
                    <a:bodyPr>
                      <a:noAutofit/>
                    </a:bodyPr>
                    <a:lstStyle/>
                    <a:p>
                      <a:pPr indent="0" lvl="0" marL="0" marR="0" rtl="0" algn="ctr">
                        <a:lnSpc>
                          <a:spcPct val="90000"/>
                        </a:lnSpc>
                        <a:spcBef>
                          <a:spcPts val="0"/>
                        </a:spcBef>
                        <a:spcAft>
                          <a:spcPts val="0"/>
                        </a:spcAft>
                        <a:buClr>
                          <a:schemeClr val="dk1"/>
                        </a:buClr>
                        <a:buSzPts val="1500"/>
                        <a:buFont typeface="Arial"/>
                        <a:buNone/>
                      </a:pPr>
                      <a:r>
                        <a:rPr b="1" i="0" lang="en" sz="1500" u="none">
                          <a:solidFill>
                            <a:schemeClr val="dk1"/>
                          </a:solidFill>
                          <a:latin typeface="Arial"/>
                          <a:ea typeface="Arial"/>
                          <a:cs typeface="Arial"/>
                          <a:sym typeface="Arial"/>
                        </a:rPr>
                        <a:t>8</a:t>
                      </a:r>
                      <a:r>
                        <a:rPr b="1" lang="en" sz="1500">
                          <a:solidFill>
                            <a:schemeClr val="dk1"/>
                          </a:solidFill>
                        </a:rPr>
                        <a:t>5</a:t>
                      </a:r>
                      <a:r>
                        <a:rPr b="1" i="0" lang="en" sz="1500" u="none">
                          <a:solidFill>
                            <a:schemeClr val="dk1"/>
                          </a:solidFill>
                          <a:latin typeface="Arial"/>
                          <a:ea typeface="Arial"/>
                          <a:cs typeface="Arial"/>
                          <a:sym typeface="Arial"/>
                        </a:rPr>
                        <a:t> </a:t>
                      </a:r>
                      <a:r>
                        <a:rPr b="1" i="1" lang="en" sz="1500">
                          <a:solidFill>
                            <a:schemeClr val="dk1"/>
                          </a:solidFill>
                        </a:rPr>
                        <a:t>-</a:t>
                      </a:r>
                      <a:r>
                        <a:rPr b="1" i="0" lang="en" sz="1500" u="none">
                          <a:solidFill>
                            <a:schemeClr val="dk1"/>
                          </a:solidFill>
                          <a:latin typeface="Arial"/>
                          <a:ea typeface="Arial"/>
                          <a:cs typeface="Arial"/>
                          <a:sym typeface="Arial"/>
                        </a:rPr>
                        <a:t> </a:t>
                      </a:r>
                      <a:r>
                        <a:rPr b="1" lang="en" sz="1500">
                          <a:solidFill>
                            <a:schemeClr val="dk1"/>
                          </a:solidFill>
                        </a:rPr>
                        <a:t>99</a:t>
                      </a:r>
                      <a:endParaRPr sz="1100"/>
                    </a:p>
                  </a:txBody>
                  <a:tcPr marT="34300" marB="34300" marR="91450" marL="91450" anchor="ctr">
                    <a:lnB cap="flat" cmpd="sng" w="38100">
                      <a:solidFill>
                        <a:schemeClr val="dk1"/>
                      </a:solidFill>
                      <a:prstDash val="solid"/>
                      <a:round/>
                      <a:headEnd len="sm" w="sm" type="none"/>
                      <a:tailEnd len="sm" w="sm" type="none"/>
                    </a:lnB>
                  </a:tcPr>
                </a:tc>
              </a:tr>
            </a:tbl>
          </a:graphicData>
        </a:graphic>
      </p:graphicFrame>
      <p:sp>
        <p:nvSpPr>
          <p:cNvPr id="175" name="Google Shape;175;p31"/>
          <p:cNvSpPr txBox="1"/>
          <p:nvPr/>
        </p:nvSpPr>
        <p:spPr>
          <a:xfrm>
            <a:off x="6931025" y="4493419"/>
            <a:ext cx="1065300" cy="252600"/>
          </a:xfrm>
          <a:prstGeom prst="rect">
            <a:avLst/>
          </a:prstGeom>
          <a:noFill/>
          <a:ln>
            <a:noFill/>
          </a:ln>
        </p:spPr>
        <p:txBody>
          <a:bodyPr anchorCtr="0" anchor="t" bIns="45700" lIns="91425" spcFirstLastPara="1" rIns="91425" wrap="square" tIns="45700">
            <a:noAutofit/>
          </a:bodyPr>
          <a:lstStyle/>
          <a:p>
            <a:pPr indent="-101600" lvl="0" marL="0" marR="0" rtl="0" algn="l">
              <a:lnSpc>
                <a:spcPct val="80000"/>
              </a:lnSpc>
              <a:spcBef>
                <a:spcPts val="0"/>
              </a:spcBef>
              <a:spcAft>
                <a:spcPts val="0"/>
              </a:spcAft>
              <a:buClr>
                <a:schemeClr val="accent1"/>
              </a:buClr>
              <a:buSzPts val="1600"/>
              <a:buFont typeface="Noto Sans Symbols"/>
              <a:buChar char="⚪"/>
            </a:pPr>
            <a:r>
              <a:rPr b="0" i="0" lang="en" sz="1600" u="none">
                <a:solidFill>
                  <a:schemeClr val="dk1"/>
                </a:solidFill>
                <a:latin typeface="Arial"/>
                <a:ea typeface="Arial"/>
                <a:cs typeface="Arial"/>
                <a:sym typeface="Arial"/>
              </a:rPr>
              <a:t>Table F.3</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8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