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82B4-DE8A-454C-B571-5C1FE59F8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CodeAcadEMY</a:t>
            </a:r>
            <a:r>
              <a:rPr lang="en-US" dirty="0"/>
              <a:t> BIODIVERSITY CAPSTONE PROEJCT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55462-A2ED-2F43-BAF0-2EF2ABC22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Henry</a:t>
            </a:r>
          </a:p>
        </p:txBody>
      </p:sp>
    </p:spTree>
    <p:extLst>
      <p:ext uri="{BB962C8B-B14F-4D97-AF65-F5344CB8AC3E}">
        <p14:creationId xmlns:p14="http://schemas.microsoft.com/office/powerpoint/2010/main" val="34321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901F-94FC-9446-866F-2F965B81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‘</a:t>
            </a:r>
            <a:r>
              <a:rPr lang="en-US" dirty="0" err="1"/>
              <a:t>Species_INFO.csv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E1B6-221F-FB49-B5D9-A353A06E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the class, scientific name, common name and conservation Status</a:t>
            </a:r>
          </a:p>
          <a:p>
            <a:pPr lvl="1"/>
            <a:r>
              <a:rPr lang="en-US" dirty="0"/>
              <a:t>5541 Unique Individual Species</a:t>
            </a:r>
          </a:p>
          <a:p>
            <a:pPr lvl="2"/>
            <a:r>
              <a:rPr lang="en-US" dirty="0"/>
              <a:t>151 Species Concerned</a:t>
            </a:r>
          </a:p>
          <a:p>
            <a:pPr lvl="2"/>
            <a:r>
              <a:rPr lang="en-US" dirty="0"/>
              <a:t>10 Species Threatened</a:t>
            </a:r>
          </a:p>
          <a:p>
            <a:pPr lvl="2"/>
            <a:r>
              <a:rPr lang="en-US" dirty="0"/>
              <a:t>15 Species Endangered</a:t>
            </a:r>
          </a:p>
          <a:p>
            <a:pPr lvl="2"/>
            <a:r>
              <a:rPr lang="en-US" dirty="0"/>
              <a:t>4 Species in Recovery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3584-40B9-B449-ADDC-84A6F70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2DFC-0E46-9141-9649-21F5BBA9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to Calculate Endangered Species</a:t>
            </a:r>
          </a:p>
          <a:p>
            <a:pPr lvl="1"/>
            <a:r>
              <a:rPr lang="en-US" dirty="0"/>
              <a:t>Plotting Bar Graph</a:t>
            </a:r>
          </a:p>
          <a:p>
            <a:pPr lvl="1"/>
            <a:r>
              <a:rPr lang="en-US" dirty="0" err="1"/>
              <a:t>Groupby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Pivot Data</a:t>
            </a:r>
          </a:p>
          <a:p>
            <a:pPr lvl="1"/>
            <a:r>
              <a:rPr lang="en-US" dirty="0"/>
              <a:t>Chi 2 Test</a:t>
            </a:r>
          </a:p>
        </p:txBody>
      </p:sp>
    </p:spTree>
    <p:extLst>
      <p:ext uri="{BB962C8B-B14F-4D97-AF65-F5344CB8AC3E}">
        <p14:creationId xmlns:p14="http://schemas.microsoft.com/office/powerpoint/2010/main" val="342292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BA19-EBA6-1E48-A62A-CF034DD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7FFD-A46D-054F-8A57-2574A8CB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of the analysis Conservationists should focus on Bird and Mammal Populations in order to ensure they do not disappear from national parks</a:t>
            </a:r>
          </a:p>
        </p:txBody>
      </p:sp>
    </p:spTree>
    <p:extLst>
      <p:ext uri="{BB962C8B-B14F-4D97-AF65-F5344CB8AC3E}">
        <p14:creationId xmlns:p14="http://schemas.microsoft.com/office/powerpoint/2010/main" val="307080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DD20-0BEA-BA49-AE42-6C54BCBA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and Mouth in Sheep Population at National Parks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A824-E14C-0B46-8C40-459FE368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15% of Sheep Population infected with Foot and Mouth </a:t>
            </a:r>
          </a:p>
          <a:p>
            <a:pPr lvl="1"/>
            <a:r>
              <a:rPr lang="en-US" dirty="0"/>
              <a:t>Would need to have a minimum 5% reduction of occurrence for the program to be a success</a:t>
            </a:r>
          </a:p>
          <a:p>
            <a:r>
              <a:rPr lang="en-US" dirty="0"/>
              <a:t>Would need to an assessment of 520 sheep to determine a drop of 5%</a:t>
            </a:r>
          </a:p>
          <a:p>
            <a:pPr lvl="1"/>
            <a:r>
              <a:rPr lang="en-US" dirty="0"/>
              <a:t>Yellowstone Time needed: 1 week</a:t>
            </a:r>
          </a:p>
          <a:p>
            <a:pPr lvl="1"/>
            <a:r>
              <a:rPr lang="en-US"/>
              <a:t>Bryce Time Needed: 2.14Weeks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</TotalTime>
  <Words>152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CodeAcadEMY BIODIVERSITY CAPSTONE PROEJCT</vt:lpstr>
      <vt:lpstr>Data ‘Species_INFO.csv’</vt:lpstr>
      <vt:lpstr>Calculations</vt:lpstr>
      <vt:lpstr>Recommendation</vt:lpstr>
      <vt:lpstr>Foot and Mouth in Sheep Population at National Parks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CodeAcadEMY BIODIVERSITY CAPSTONE PROEJCT</dc:title>
  <dc:creator>Alex Henry</dc:creator>
  <cp:lastModifiedBy>Alex Henry</cp:lastModifiedBy>
  <cp:revision>5</cp:revision>
  <dcterms:created xsi:type="dcterms:W3CDTF">2018-04-02T18:02:46Z</dcterms:created>
  <dcterms:modified xsi:type="dcterms:W3CDTF">2018-04-02T18:34:41Z</dcterms:modified>
</cp:coreProperties>
</file>