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1488" userDrawn="1">
          <p15:clr>
            <a:srgbClr val="A4A3A4"/>
          </p15:clr>
        </p15:guide>
        <p15:guide id="3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450"/>
      </p:cViewPr>
      <p:guideLst>
        <p:guide orient="horz" pos="1224"/>
        <p:guide pos="1488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D8A3-0D1A-42E1-BC2B-F49C43CA28F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145362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59478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50717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349269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90200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28326" y="4105056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69675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3693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01522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49443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1589927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349269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2727559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486901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877596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636938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5015228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774570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</p:grpSp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 v2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30368" y="4103526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40908" y="410352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4289943" y="410505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92459" y="4103525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1140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07774" y="3783049"/>
              <a:ext cx="917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. . . 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7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7154" y="1936485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Remap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22268"/>
              </p:ext>
            </p:extLst>
          </p:nvPr>
        </p:nvGraphicFramePr>
        <p:xfrm>
          <a:off x="2503142" y="2195034"/>
          <a:ext cx="1065748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85773" y="3103875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5341" y="2393537"/>
            <a:ext cx="1131126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Forwarding 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6200000">
            <a:off x="5533789" y="2502145"/>
            <a:ext cx="1252152" cy="372208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083" y="20621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8082" y="251937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8082" y="29765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14616" y="2484720"/>
            <a:ext cx="8607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3" idx="6"/>
            <a:endCxn id="24" idx="1"/>
          </p:cNvCxnSpPr>
          <p:nvPr/>
        </p:nvCxnSpPr>
        <p:spPr>
          <a:xfrm flipV="1">
            <a:off x="3356046" y="2681862"/>
            <a:ext cx="1229295" cy="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" idx="1"/>
          </p:cNvCxnSpPr>
          <p:nvPr/>
        </p:nvCxnSpPr>
        <p:spPr>
          <a:xfrm rot="16200000" flipH="1">
            <a:off x="2146875" y="2653302"/>
            <a:ext cx="893680" cy="5841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7" idx="0"/>
          </p:cNvCxnSpPr>
          <p:nvPr/>
        </p:nvCxnSpPr>
        <p:spPr>
          <a:xfrm>
            <a:off x="5716467" y="2681862"/>
            <a:ext cx="257294" cy="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  <a:endCxn id="7" idx="1"/>
          </p:cNvCxnSpPr>
          <p:nvPr/>
        </p:nvCxnSpPr>
        <p:spPr>
          <a:xfrm rot="16200000" flipH="1">
            <a:off x="5535410" y="2585679"/>
            <a:ext cx="239949" cy="1008961"/>
          </a:xfrm>
          <a:prstGeom prst="bentConnector3">
            <a:avLst>
              <a:gd name="adj1" fmla="val 1945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26" idx="1"/>
          </p:cNvCxnSpPr>
          <p:nvPr/>
        </p:nvCxnSpPr>
        <p:spPr>
          <a:xfrm flipV="1">
            <a:off x="6345969" y="2688248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1"/>
          </p:cNvCxnSpPr>
          <p:nvPr/>
        </p:nvCxnSpPr>
        <p:spPr>
          <a:xfrm>
            <a:off x="6345969" y="2231049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6345969" y="3145449"/>
            <a:ext cx="262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58493" y="2253669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Request (R)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53226" y="2428866"/>
            <a:ext cx="11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Relay Address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93021" y="2453580"/>
            <a:ext cx="319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R’</a:t>
            </a:r>
            <a:endParaRPr 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74791" y="3198539"/>
            <a:ext cx="61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MC ID</a:t>
            </a:r>
            <a:endParaRPr lang="en-US" sz="1100" b="1" dirty="0"/>
          </a:p>
        </p:txBody>
      </p:sp>
      <p:sp>
        <p:nvSpPr>
          <p:cNvPr id="63" name="Oval 62"/>
          <p:cNvSpPr/>
          <p:nvPr/>
        </p:nvSpPr>
        <p:spPr>
          <a:xfrm>
            <a:off x="3310327" y="26595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89095" y="24649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42494" y="1847850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159061" y="1599219"/>
            <a:ext cx="286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Incoming Request</a:t>
            </a:r>
            <a:endParaRPr lang="en-US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38628" y="2692364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38628" y="2235165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38628" y="3149565"/>
            <a:ext cx="262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2398" y="3678973"/>
            <a:ext cx="960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Response </a:t>
            </a:r>
          </a:p>
          <a:p>
            <a:pPr algn="ctr"/>
            <a:r>
              <a:rPr lang="en-US" sz="1100" b="1" dirty="0" smtClean="0"/>
              <a:t>to LLC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7412534" y="2062172"/>
            <a:ext cx="293191" cy="126717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1" idx="0"/>
          </p:cNvCxnSpPr>
          <p:nvPr/>
        </p:nvCxnSpPr>
        <p:spPr>
          <a:xfrm flipV="1">
            <a:off x="7562641" y="3362325"/>
            <a:ext cx="0" cy="316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Migration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38430" y="2738447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4841" y="2738446"/>
            <a:ext cx="789450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rapezoid 31"/>
          <p:cNvSpPr/>
          <p:nvPr/>
        </p:nvSpPr>
        <p:spPr>
          <a:xfrm rot="16200000">
            <a:off x="5647892" y="2826507"/>
            <a:ext cx="787039" cy="233951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17391" y="2530403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17390" y="298760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17390" y="340670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 flipV="1">
            <a:off x="6155277" y="3156479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>
            <a:off x="6155277" y="2699280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42469" y="1933575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59036" y="1684944"/>
            <a:ext cx="252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Migration Interval</a:t>
            </a:r>
            <a:endParaRPr lang="en-US" sz="11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90625" y="2147897"/>
            <a:ext cx="8518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3042" y="192995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Interval</a:t>
            </a:r>
            <a:endParaRPr lang="en-US" sz="11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81101" y="2409507"/>
            <a:ext cx="8518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4468" y="218596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Stop Traffic</a:t>
            </a:r>
            <a:endParaRPr lang="en-US" sz="11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71445" y="2828926"/>
            <a:ext cx="813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61945" y="2652712"/>
            <a:ext cx="56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Hot Page</a:t>
            </a:r>
            <a:endParaRPr lang="en-US" sz="8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580970" y="3133726"/>
            <a:ext cx="8043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52420" y="3109912"/>
            <a:ext cx="641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Cold Page</a:t>
            </a:r>
            <a:endParaRPr lang="en-US" sz="8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79528" y="2858925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90475" y="2678340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050083" y="2455069"/>
            <a:ext cx="0" cy="292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038178" y="2467890"/>
            <a:ext cx="996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35104" y="2457450"/>
            <a:ext cx="0" cy="162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53939" y="227974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MC ID</a:t>
            </a:r>
            <a:endParaRPr lang="en-US" sz="800" b="1" dirty="0"/>
          </a:p>
        </p:txBody>
      </p:sp>
      <p:cxnSp>
        <p:nvCxnSpPr>
          <p:cNvPr id="125" name="Elbow Connector 124"/>
          <p:cNvCxnSpPr>
            <a:stCxn id="31" idx="2"/>
          </p:cNvCxnSpPr>
          <p:nvPr/>
        </p:nvCxnSpPr>
        <p:spPr>
          <a:xfrm rot="16200000" flipH="1">
            <a:off x="5413215" y="2691446"/>
            <a:ext cx="375843" cy="162314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90475" y="353088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135" name="Elbow Connector 134"/>
          <p:cNvCxnSpPr/>
          <p:nvPr/>
        </p:nvCxnSpPr>
        <p:spPr>
          <a:xfrm>
            <a:off x="4950881" y="3315095"/>
            <a:ext cx="1461349" cy="159625"/>
          </a:xfrm>
          <a:prstGeom prst="bentConnector3">
            <a:avLst>
              <a:gd name="adj1" fmla="val 4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2094" y="3303654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187148" y="3095290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98095" y="2914705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sp>
        <p:nvSpPr>
          <p:cNvPr id="144" name="Oval 143"/>
          <p:cNvSpPr/>
          <p:nvPr/>
        </p:nvSpPr>
        <p:spPr>
          <a:xfrm>
            <a:off x="1080583" y="219936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45" name="Oval 144"/>
          <p:cNvSpPr/>
          <p:nvPr/>
        </p:nvSpPr>
        <p:spPr>
          <a:xfrm>
            <a:off x="4092097" y="290332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  <p:sp>
        <p:nvSpPr>
          <p:cNvPr id="146" name="Oval 145"/>
          <p:cNvSpPr/>
          <p:nvPr/>
        </p:nvSpPr>
        <p:spPr>
          <a:xfrm>
            <a:off x="5726543" y="268261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47" name="Oval 146"/>
          <p:cNvSpPr/>
          <p:nvPr/>
        </p:nvSpPr>
        <p:spPr>
          <a:xfrm>
            <a:off x="5740918" y="3521745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0" name="Oval 149"/>
          <p:cNvSpPr/>
          <p:nvPr/>
        </p:nvSpPr>
        <p:spPr>
          <a:xfrm>
            <a:off x="5734354" y="330653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1" name="Oval 150"/>
          <p:cNvSpPr/>
          <p:nvPr/>
        </p:nvSpPr>
        <p:spPr>
          <a:xfrm>
            <a:off x="5735264" y="292754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2" name="Oval 151"/>
          <p:cNvSpPr/>
          <p:nvPr/>
        </p:nvSpPr>
        <p:spPr>
          <a:xfrm>
            <a:off x="5642582" y="228927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3" name="Oval 152"/>
          <p:cNvSpPr/>
          <p:nvPr/>
        </p:nvSpPr>
        <p:spPr>
          <a:xfrm>
            <a:off x="5816902" y="2288793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484326" y="2424455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386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73578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277085" y="2126336"/>
            <a:ext cx="67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Responses from MCs</a:t>
            </a:r>
            <a:endParaRPr lang="en-US" sz="800" b="1" dirty="0"/>
          </a:p>
        </p:txBody>
      </p:sp>
      <p:sp>
        <p:nvSpPr>
          <p:cNvPr id="160" name="Oval 159"/>
          <p:cNvSpPr/>
          <p:nvPr/>
        </p:nvSpPr>
        <p:spPr>
          <a:xfrm>
            <a:off x="4542397" y="202649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161" name="Rectangle 160"/>
          <p:cNvSpPr/>
          <p:nvPr/>
        </p:nvSpPr>
        <p:spPr>
          <a:xfrm>
            <a:off x="2610123" y="2027199"/>
            <a:ext cx="723629" cy="5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Remap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 rot="16200000" flipV="1">
            <a:off x="3181351" y="2228849"/>
            <a:ext cx="733426" cy="447677"/>
          </a:xfrm>
          <a:prstGeom prst="bentConnector3">
            <a:avLst>
              <a:gd name="adj1" fmla="val 996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endCxn id="161" idx="3"/>
          </p:cNvCxnSpPr>
          <p:nvPr/>
        </p:nvCxnSpPr>
        <p:spPr>
          <a:xfrm rot="16200000" flipV="1">
            <a:off x="3098071" y="2536094"/>
            <a:ext cx="823788" cy="3524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3394488" y="212508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5840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– Migration v2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94627" y="2729579"/>
            <a:ext cx="915154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2179" y="2374448"/>
            <a:ext cx="983604" cy="108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17391" y="2307977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17390" y="2765176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17390" y="3184275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5997146" y="2934053"/>
            <a:ext cx="4202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>
            <a:off x="5995783" y="2476854"/>
            <a:ext cx="4216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42469" y="2231778"/>
            <a:ext cx="4234531" cy="1383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59036" y="1980219"/>
            <a:ext cx="252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Migration Interval</a:t>
            </a:r>
            <a:endParaRPr lang="en-US" sz="11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90625" y="2414597"/>
            <a:ext cx="8518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3042" y="219665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Interval</a:t>
            </a:r>
            <a:endParaRPr lang="en-US" sz="11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81101" y="2676207"/>
            <a:ext cx="8518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4468" y="245266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Stop Traffic</a:t>
            </a:r>
            <a:endParaRPr lang="en-US" sz="11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14675" y="2919412"/>
            <a:ext cx="8953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89256" y="2716232"/>
            <a:ext cx="849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Hot Page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64531" y="3070507"/>
            <a:ext cx="78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Cold Page</a:t>
            </a:r>
            <a:endParaRPr lang="en-US" sz="1000" b="1" dirty="0"/>
          </a:p>
        </p:txBody>
      </p:sp>
      <p:sp>
        <p:nvSpPr>
          <p:cNvPr id="161" name="Rectangle 160"/>
          <p:cNvSpPr/>
          <p:nvPr/>
        </p:nvSpPr>
        <p:spPr>
          <a:xfrm>
            <a:off x="4002800" y="2707168"/>
            <a:ext cx="723629" cy="580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Remap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35" idx="1"/>
          </p:cNvCxnSpPr>
          <p:nvPr/>
        </p:nvCxnSpPr>
        <p:spPr>
          <a:xfrm>
            <a:off x="5997146" y="3353152"/>
            <a:ext cx="4202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14675" y="3100387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26429" y="2914649"/>
            <a:ext cx="2952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26429" y="3095624"/>
            <a:ext cx="2952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Naïve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8658"/>
              </p:ext>
            </p:extLst>
          </p:nvPr>
        </p:nvGraphicFramePr>
        <p:xfrm>
          <a:off x="1087427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16774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0260" y="2749174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29582"/>
              </p:ext>
            </p:extLst>
          </p:nvPr>
        </p:nvGraphicFramePr>
        <p:xfrm>
          <a:off x="28305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Curved Down Arrow 48"/>
          <p:cNvSpPr/>
          <p:nvPr/>
        </p:nvSpPr>
        <p:spPr>
          <a:xfrm>
            <a:off x="2190843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0616" y="1541964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02317" y="273489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2361"/>
              </p:ext>
            </p:extLst>
          </p:nvPr>
        </p:nvGraphicFramePr>
        <p:xfrm>
          <a:off x="45831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075205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sp>
        <p:nvSpPr>
          <p:cNvPr id="76" name="Explosion 1 75"/>
          <p:cNvSpPr/>
          <p:nvPr/>
        </p:nvSpPr>
        <p:spPr>
          <a:xfrm>
            <a:off x="4896595" y="3676299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01438" y="396913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>
            <a:off x="2190843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8294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294"/>
              </p:ext>
            </p:extLst>
          </p:nvPr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94271"/>
              </p:ext>
            </p:extLst>
          </p:nvPr>
        </p:nvGraphicFramePr>
        <p:xfrm>
          <a:off x="27435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0520"/>
              </p:ext>
            </p:extLst>
          </p:nvPr>
        </p:nvGraphicFramePr>
        <p:xfrm>
          <a:off x="4496588" y="18288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Curved Down Arrow 90"/>
          <p:cNvSpPr/>
          <p:nvPr/>
        </p:nvSpPr>
        <p:spPr>
          <a:xfrm>
            <a:off x="3952968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7330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3" name="Curved Down Arrow 92"/>
          <p:cNvSpPr/>
          <p:nvPr/>
        </p:nvSpPr>
        <p:spPr>
          <a:xfrm>
            <a:off x="3952968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30419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3165181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8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Consistent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804"/>
              </p:ext>
            </p:extLst>
          </p:nvPr>
        </p:nvGraphicFramePr>
        <p:xfrm>
          <a:off x="7635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Curved Down Arrow 77"/>
          <p:cNvSpPr/>
          <p:nvPr/>
        </p:nvSpPr>
        <p:spPr>
          <a:xfrm>
            <a:off x="2250037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0037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204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94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43896"/>
              </p:ext>
            </p:extLst>
          </p:nvPr>
        </p:nvGraphicFramePr>
        <p:xfrm>
          <a:off x="29352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62342"/>
              </p:ext>
            </p:extLst>
          </p:nvPr>
        </p:nvGraphicFramePr>
        <p:xfrm>
          <a:off x="31721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rved Down Arrow 33"/>
          <p:cNvSpPr/>
          <p:nvPr/>
        </p:nvSpPr>
        <p:spPr>
          <a:xfrm>
            <a:off x="4450312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0312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20677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9717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49311"/>
              </p:ext>
            </p:extLst>
          </p:nvPr>
        </p:nvGraphicFramePr>
        <p:xfrm>
          <a:off x="5135552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7003"/>
              </p:ext>
            </p:extLst>
          </p:nvPr>
        </p:nvGraphicFramePr>
        <p:xfrm>
          <a:off x="53724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4756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75031" y="3809751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4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52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1199" y="160975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1926"/>
              </p:ext>
            </p:extLst>
          </p:nvPr>
        </p:nvGraphicFramePr>
        <p:xfrm>
          <a:off x="4296537" y="1913600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4615"/>
              </p:ext>
            </p:extLst>
          </p:nvPr>
        </p:nvGraphicFramePr>
        <p:xfrm>
          <a:off x="302931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1924" y="217983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3977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89769" y="1605823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3822"/>
              </p:ext>
            </p:extLst>
          </p:nvPr>
        </p:nvGraphicFramePr>
        <p:xfrm>
          <a:off x="7058787" y="1913600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1190"/>
              </p:ext>
            </p:extLst>
          </p:nvPr>
        </p:nvGraphicFramePr>
        <p:xfrm>
          <a:off x="579156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2524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119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6889"/>
              </p:ext>
            </p:extLst>
          </p:nvPr>
        </p:nvGraphicFramePr>
        <p:xfrm>
          <a:off x="4281441" y="3212385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2355"/>
              </p:ext>
            </p:extLst>
          </p:nvPr>
        </p:nvGraphicFramePr>
        <p:xfrm>
          <a:off x="302931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1097" y="3478624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9777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8976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077"/>
              </p:ext>
            </p:extLst>
          </p:nvPr>
        </p:nvGraphicFramePr>
        <p:xfrm>
          <a:off x="7058787" y="3212385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90598"/>
              </p:ext>
            </p:extLst>
          </p:nvPr>
        </p:nvGraphicFramePr>
        <p:xfrm>
          <a:off x="579156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83345" y="414311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6147" y="4150746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23895"/>
              </p:ext>
            </p:extLst>
          </p:nvPr>
        </p:nvGraphicFramePr>
        <p:xfrm>
          <a:off x="4296537" y="4429948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Explosion 1 26"/>
          <p:cNvSpPr/>
          <p:nvPr/>
        </p:nvSpPr>
        <p:spPr>
          <a:xfrm>
            <a:off x="4610030" y="5100160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14873" y="53929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0893"/>
              </p:ext>
            </p:extLst>
          </p:nvPr>
        </p:nvGraphicFramePr>
        <p:xfrm>
          <a:off x="302931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939777" y="4126105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9769" y="414859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2842"/>
              </p:ext>
            </p:extLst>
          </p:nvPr>
        </p:nvGraphicFramePr>
        <p:xfrm>
          <a:off x="7058787" y="4429948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1812"/>
              </p:ext>
            </p:extLst>
          </p:nvPr>
        </p:nvGraphicFramePr>
        <p:xfrm>
          <a:off x="579156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19864" y="46961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19250" y="2908542"/>
            <a:ext cx="732472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19250" y="4127742"/>
            <a:ext cx="7338895" cy="0"/>
          </a:xfrm>
          <a:prstGeom prst="line">
            <a:avLst/>
          </a:prstGeom>
          <a:ln w="158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22367" y="267770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100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22367" y="388574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200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30384" y="1286611"/>
            <a:ext cx="219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Naïve Remap Table</a:t>
            </a:r>
            <a:endParaRPr lang="en-US" sz="1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791567" y="1286611"/>
            <a:ext cx="28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Content-aware Remap Table</a:t>
            </a:r>
            <a:endParaRPr lang="en-US" sz="1400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553076" y="1190627"/>
            <a:ext cx="9260" cy="446397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19864" y="1190627"/>
            <a:ext cx="6324111" cy="4463975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525</Words>
  <Application>Microsoft Office PowerPoint</Application>
  <PresentationFormat>Widescreen</PresentationFormat>
  <Paragraphs>402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Office Theme</vt:lpstr>
      <vt:lpstr>MemPod Organization</vt:lpstr>
      <vt:lpstr>MemPod Organization v2</vt:lpstr>
      <vt:lpstr>Pod Design - Request</vt:lpstr>
      <vt:lpstr>Pod Design - Migration</vt:lpstr>
      <vt:lpstr>Pod Design – Migration v2</vt:lpstr>
      <vt:lpstr>Naïve Remap Table</vt:lpstr>
      <vt:lpstr>Consistent Remap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Prodromou</dc:creator>
  <cp:lastModifiedBy>Andreas Prodromou</cp:lastModifiedBy>
  <cp:revision>39</cp:revision>
  <cp:lastPrinted>2016-04-11T04:52:32Z</cp:lastPrinted>
  <dcterms:created xsi:type="dcterms:W3CDTF">2016-03-21T03:44:09Z</dcterms:created>
  <dcterms:modified xsi:type="dcterms:W3CDTF">2016-04-11T04:53:04Z</dcterms:modified>
</cp:coreProperties>
</file>