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1488" userDrawn="1">
          <p15:clr>
            <a:srgbClr val="A4A3A4"/>
          </p15:clr>
        </p15:guide>
        <p15:guide id="3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" y="450"/>
      </p:cViewPr>
      <p:guideLst>
        <p:guide orient="horz" pos="1224"/>
        <p:guide pos="1488"/>
        <p:guide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D8A3-0D1A-42E1-BC2B-F49C43CA28F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5246" y="2516766"/>
            <a:ext cx="4665543" cy="2759285"/>
            <a:chOff x="1315246" y="2516766"/>
            <a:chExt cx="4665543" cy="2759285"/>
          </a:xfrm>
        </p:grpSpPr>
        <p:sp>
          <p:nvSpPr>
            <p:cNvPr id="4" name="Rounded Rectangle 3"/>
            <p:cNvSpPr/>
            <p:nvPr/>
          </p:nvSpPr>
          <p:spPr>
            <a:xfrm>
              <a:off x="149104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5213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6611" y="4555809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0318" y="4694308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CPUs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9745" y="4677831"/>
              <a:ext cx="1551163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063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05526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27" y="4568165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7142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202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4756" y="4701773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GPU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5362" y="4677831"/>
              <a:ext cx="2785881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929" y="4265309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Crossbar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7929" y="3808495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LLC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flipV="1">
              <a:off x="1738184" y="4555809"/>
              <a:ext cx="0" cy="35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614108" y="4551689"/>
              <a:ext cx="2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H="1" flipV="1">
              <a:off x="3462164" y="4551689"/>
              <a:ext cx="5610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0"/>
            </p:cNvCxnSpPr>
            <p:nvPr/>
          </p:nvCxnSpPr>
          <p:spPr>
            <a:xfrm flipV="1">
              <a:off x="4052661" y="4561871"/>
              <a:ext cx="0" cy="34788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</p:cNvCxnSpPr>
            <p:nvPr/>
          </p:nvCxnSpPr>
          <p:spPr>
            <a:xfrm flipV="1">
              <a:off x="5034277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</p:cNvCxnSpPr>
            <p:nvPr/>
          </p:nvCxnSpPr>
          <p:spPr>
            <a:xfrm flipV="1">
              <a:off x="5619164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589927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145362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59478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50717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349269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90200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28326" y="4105056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269675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3693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01522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349443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774570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466744" y="323353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1589927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4" idx="2"/>
            </p:cNvCxnSpPr>
            <p:nvPr/>
          </p:nvCxnSpPr>
          <p:spPr>
            <a:xfrm flipV="1">
              <a:off x="1959478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349269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1464072" y="2732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223258" y="273223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22826" y="274017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04376" y="323359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2727559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11" idx="2"/>
            </p:cNvCxnSpPr>
            <p:nvPr/>
          </p:nvCxnSpPr>
          <p:spPr>
            <a:xfrm flipV="1">
              <a:off x="3097110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486901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601704" y="273228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67240" y="273228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960458" y="2740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754413" y="323513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V="1">
              <a:off x="3877596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4247147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636938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3751741" y="2733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510927" y="273382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110495" y="274177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92045" y="323518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flipV="1">
              <a:off x="5015228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9" idx="2"/>
            </p:cNvCxnSpPr>
            <p:nvPr/>
          </p:nvCxnSpPr>
          <p:spPr>
            <a:xfrm flipV="1">
              <a:off x="5384779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5774570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4889373" y="273388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648559" y="273388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48127" y="2741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V="1">
              <a:off x="1589927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959478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349269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27559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3097110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486901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877596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47147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636938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5015228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384779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774570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315246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81897" y="2561216"/>
              <a:ext cx="1143983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5538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2190" y="2561216"/>
              <a:ext cx="1109626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4234" y="252222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10886" y="2561216"/>
              <a:ext cx="1109626" cy="4440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94995" y="2516766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61647" y="2561217"/>
              <a:ext cx="1109626" cy="438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402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50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69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9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87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06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688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36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55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25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73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92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</p:grpSp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MemPod</a:t>
            </a:r>
            <a:r>
              <a:rPr lang="en-US" dirty="0" smtClean="0"/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</a:t>
            </a:r>
            <a:r>
              <a:rPr lang="en-US" dirty="0" smtClean="0"/>
              <a:t>Design &amp; Operation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7154" y="1936485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Remap Table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22268"/>
              </p:ext>
            </p:extLst>
          </p:nvPr>
        </p:nvGraphicFramePr>
        <p:xfrm>
          <a:off x="2503142" y="2195034"/>
          <a:ext cx="1065748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85773" y="3103875"/>
            <a:ext cx="1233015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5341" y="2393537"/>
            <a:ext cx="1131126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Forwarding 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6200000">
            <a:off x="5533789" y="2502145"/>
            <a:ext cx="1252152" cy="372208"/>
          </a:xfrm>
          <a:prstGeom prst="trapezoid">
            <a:avLst>
              <a:gd name="adj" fmla="val 55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8083" y="20621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8082" y="2519371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8082" y="29765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2009" y="2484720"/>
            <a:ext cx="11933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3" idx="6"/>
            <a:endCxn id="24" idx="1"/>
          </p:cNvCxnSpPr>
          <p:nvPr/>
        </p:nvCxnSpPr>
        <p:spPr>
          <a:xfrm flipV="1">
            <a:off x="3356046" y="2681862"/>
            <a:ext cx="1229295" cy="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5" idx="1"/>
          </p:cNvCxnSpPr>
          <p:nvPr/>
        </p:nvCxnSpPr>
        <p:spPr>
          <a:xfrm rot="16200000" flipH="1">
            <a:off x="2146875" y="2653302"/>
            <a:ext cx="893680" cy="5841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3"/>
            <a:endCxn id="7" idx="0"/>
          </p:cNvCxnSpPr>
          <p:nvPr/>
        </p:nvCxnSpPr>
        <p:spPr>
          <a:xfrm>
            <a:off x="5716467" y="2681862"/>
            <a:ext cx="257294" cy="6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4" idx="2"/>
            <a:endCxn id="7" idx="1"/>
          </p:cNvCxnSpPr>
          <p:nvPr/>
        </p:nvCxnSpPr>
        <p:spPr>
          <a:xfrm rot="16200000" flipH="1">
            <a:off x="5535410" y="2585679"/>
            <a:ext cx="239949" cy="1008961"/>
          </a:xfrm>
          <a:prstGeom prst="bentConnector3">
            <a:avLst>
              <a:gd name="adj1" fmla="val 1945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26" idx="1"/>
          </p:cNvCxnSpPr>
          <p:nvPr/>
        </p:nvCxnSpPr>
        <p:spPr>
          <a:xfrm flipV="1">
            <a:off x="6345969" y="2688248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5" idx="1"/>
          </p:cNvCxnSpPr>
          <p:nvPr/>
        </p:nvCxnSpPr>
        <p:spPr>
          <a:xfrm>
            <a:off x="6345969" y="2231049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7" idx="1"/>
          </p:cNvCxnSpPr>
          <p:nvPr/>
        </p:nvCxnSpPr>
        <p:spPr>
          <a:xfrm>
            <a:off x="6345969" y="3145449"/>
            <a:ext cx="2621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82009" y="2236910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Request (R)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53226" y="2428866"/>
            <a:ext cx="113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Relay Address</a:t>
            </a:r>
            <a:endParaRPr 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93021" y="2453580"/>
            <a:ext cx="319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R’</a:t>
            </a:r>
            <a:endParaRPr 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74791" y="3198539"/>
            <a:ext cx="61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MC ID</a:t>
            </a:r>
            <a:endParaRPr lang="en-US" sz="1100" b="1" dirty="0"/>
          </a:p>
        </p:txBody>
      </p:sp>
      <p:sp>
        <p:nvSpPr>
          <p:cNvPr id="63" name="Oval 62"/>
          <p:cNvSpPr/>
          <p:nvPr/>
        </p:nvSpPr>
        <p:spPr>
          <a:xfrm>
            <a:off x="3310327" y="26595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89095" y="24649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42494" y="1847850"/>
            <a:ext cx="4234531" cy="1971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159061" y="1599219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5587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Naïve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48658"/>
              </p:ext>
            </p:extLst>
          </p:nvPr>
        </p:nvGraphicFramePr>
        <p:xfrm>
          <a:off x="1087427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916774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0260" y="2749174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29582"/>
              </p:ext>
            </p:extLst>
          </p:nvPr>
        </p:nvGraphicFramePr>
        <p:xfrm>
          <a:off x="28305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Curved Down Arrow 48"/>
          <p:cNvSpPr/>
          <p:nvPr/>
        </p:nvSpPr>
        <p:spPr>
          <a:xfrm>
            <a:off x="2190843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0616" y="1541964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02317" y="273489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42361"/>
              </p:ext>
            </p:extLst>
          </p:nvPr>
        </p:nvGraphicFramePr>
        <p:xfrm>
          <a:off x="45831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075205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sp>
        <p:nvSpPr>
          <p:cNvPr id="76" name="Explosion 1 75"/>
          <p:cNvSpPr/>
          <p:nvPr/>
        </p:nvSpPr>
        <p:spPr>
          <a:xfrm>
            <a:off x="4896595" y="3676299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01438" y="396913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8" name="Curved Down Arrow 77"/>
          <p:cNvSpPr/>
          <p:nvPr/>
        </p:nvSpPr>
        <p:spPr>
          <a:xfrm>
            <a:off x="2190843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8294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8294"/>
              </p:ext>
            </p:extLst>
          </p:nvPr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94271"/>
              </p:ext>
            </p:extLst>
          </p:nvPr>
        </p:nvGraphicFramePr>
        <p:xfrm>
          <a:off x="27435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0520"/>
              </p:ext>
            </p:extLst>
          </p:nvPr>
        </p:nvGraphicFramePr>
        <p:xfrm>
          <a:off x="4496588" y="18288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Curved Down Arrow 90"/>
          <p:cNvSpPr/>
          <p:nvPr/>
        </p:nvSpPr>
        <p:spPr>
          <a:xfrm>
            <a:off x="3952968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37330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</a:t>
            </a:r>
            <a:r>
              <a:rPr lang="en-US" sz="1100" dirty="0" smtClean="0"/>
              <a:t>↔200</a:t>
            </a:r>
            <a:endParaRPr lang="en-US" sz="1100" dirty="0"/>
          </a:p>
        </p:txBody>
      </p:sp>
      <p:sp>
        <p:nvSpPr>
          <p:cNvPr id="93" name="Curved Down Arrow 92"/>
          <p:cNvSpPr/>
          <p:nvPr/>
        </p:nvSpPr>
        <p:spPr>
          <a:xfrm>
            <a:off x="3952968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30419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</a:t>
            </a:r>
            <a:r>
              <a:rPr lang="en-US" sz="1100" dirty="0" smtClean="0"/>
              <a:t>↔200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3165181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879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Consistent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804"/>
              </p:ext>
            </p:extLst>
          </p:nvPr>
        </p:nvGraphicFramePr>
        <p:xfrm>
          <a:off x="7635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Curved Down Arrow 77"/>
          <p:cNvSpPr/>
          <p:nvPr/>
        </p:nvSpPr>
        <p:spPr>
          <a:xfrm>
            <a:off x="2250037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0037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204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694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43896"/>
              </p:ext>
            </p:extLst>
          </p:nvPr>
        </p:nvGraphicFramePr>
        <p:xfrm>
          <a:off x="29352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62342"/>
              </p:ext>
            </p:extLst>
          </p:nvPr>
        </p:nvGraphicFramePr>
        <p:xfrm>
          <a:off x="31721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rved Down Arrow 33"/>
          <p:cNvSpPr/>
          <p:nvPr/>
        </p:nvSpPr>
        <p:spPr>
          <a:xfrm>
            <a:off x="4450312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0312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20677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9717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49311"/>
              </p:ext>
            </p:extLst>
          </p:nvPr>
        </p:nvGraphicFramePr>
        <p:xfrm>
          <a:off x="5135552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57003"/>
              </p:ext>
            </p:extLst>
          </p:nvPr>
        </p:nvGraphicFramePr>
        <p:xfrm>
          <a:off x="53724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4756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775031" y="3809751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47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52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01199" y="160975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31926"/>
              </p:ext>
            </p:extLst>
          </p:nvPr>
        </p:nvGraphicFramePr>
        <p:xfrm>
          <a:off x="4296537" y="1913600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4615"/>
              </p:ext>
            </p:extLst>
          </p:nvPr>
        </p:nvGraphicFramePr>
        <p:xfrm>
          <a:off x="302931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1924" y="2179839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3977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89769" y="1605823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3822"/>
              </p:ext>
            </p:extLst>
          </p:nvPr>
        </p:nvGraphicFramePr>
        <p:xfrm>
          <a:off x="7058787" y="1913600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61190"/>
              </p:ext>
            </p:extLst>
          </p:nvPr>
        </p:nvGraphicFramePr>
        <p:xfrm>
          <a:off x="579156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02524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119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66889"/>
              </p:ext>
            </p:extLst>
          </p:nvPr>
        </p:nvGraphicFramePr>
        <p:xfrm>
          <a:off x="4281441" y="3212385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2355"/>
              </p:ext>
            </p:extLst>
          </p:nvPr>
        </p:nvGraphicFramePr>
        <p:xfrm>
          <a:off x="302931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41097" y="3478624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939777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8976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077"/>
              </p:ext>
            </p:extLst>
          </p:nvPr>
        </p:nvGraphicFramePr>
        <p:xfrm>
          <a:off x="7058787" y="3212385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90598"/>
              </p:ext>
            </p:extLst>
          </p:nvPr>
        </p:nvGraphicFramePr>
        <p:xfrm>
          <a:off x="579156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183345" y="414311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6147" y="4150746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23895"/>
              </p:ext>
            </p:extLst>
          </p:nvPr>
        </p:nvGraphicFramePr>
        <p:xfrm>
          <a:off x="4296537" y="4429948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Explosion 1 26"/>
          <p:cNvSpPr/>
          <p:nvPr/>
        </p:nvSpPr>
        <p:spPr>
          <a:xfrm>
            <a:off x="4610030" y="5100160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14873" y="5392992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0893"/>
              </p:ext>
            </p:extLst>
          </p:nvPr>
        </p:nvGraphicFramePr>
        <p:xfrm>
          <a:off x="302931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939777" y="4126105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89769" y="414859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82842"/>
              </p:ext>
            </p:extLst>
          </p:nvPr>
        </p:nvGraphicFramePr>
        <p:xfrm>
          <a:off x="7058787" y="4429948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91812"/>
              </p:ext>
            </p:extLst>
          </p:nvPr>
        </p:nvGraphicFramePr>
        <p:xfrm>
          <a:off x="579156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19864" y="469618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19250" y="2908542"/>
            <a:ext cx="732472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19250" y="4127742"/>
            <a:ext cx="7338895" cy="0"/>
          </a:xfrm>
          <a:prstGeom prst="line">
            <a:avLst/>
          </a:prstGeom>
          <a:ln w="158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22367" y="2677709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</a:t>
            </a:r>
            <a:r>
              <a:rPr lang="en-US" sz="1200" b="1" dirty="0" smtClean="0"/>
              <a:t> 100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22367" y="3885747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</a:t>
            </a:r>
            <a:r>
              <a:rPr lang="en-US" sz="1200" b="1" dirty="0" smtClean="0"/>
              <a:t> 200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30384" y="1286611"/>
            <a:ext cx="219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Naïve Remap Table</a:t>
            </a:r>
            <a:endParaRPr lang="en-US" sz="14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5791567" y="1286611"/>
            <a:ext cx="286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Content-aware Remap Table</a:t>
            </a:r>
            <a:endParaRPr lang="en-US" sz="1400" b="1" u="sng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553076" y="1190627"/>
            <a:ext cx="9260" cy="446397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19864" y="1190627"/>
            <a:ext cx="6324111" cy="4463975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392</Words>
  <Application>Microsoft Office PowerPoint</Application>
  <PresentationFormat>Widescreen</PresentationFormat>
  <Paragraphs>320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</vt:lpstr>
      <vt:lpstr>Calibri</vt:lpstr>
      <vt:lpstr>Calibri Light</vt:lpstr>
      <vt:lpstr>Office Theme</vt:lpstr>
      <vt:lpstr>MemPod Organization</vt:lpstr>
      <vt:lpstr>Pod Design &amp; Operation</vt:lpstr>
      <vt:lpstr>Naïve Remap Table</vt:lpstr>
      <vt:lpstr>Consistent Remap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Prodromou</dc:creator>
  <cp:lastModifiedBy>Andreas Prodromou</cp:lastModifiedBy>
  <cp:revision>28</cp:revision>
  <cp:lastPrinted>2016-03-30T04:25:26Z</cp:lastPrinted>
  <dcterms:created xsi:type="dcterms:W3CDTF">2016-03-21T03:44:09Z</dcterms:created>
  <dcterms:modified xsi:type="dcterms:W3CDTF">2016-03-30T04:26:00Z</dcterms:modified>
</cp:coreProperties>
</file>