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01168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50" y="96"/>
      </p:cViewPr>
      <p:guideLst>
        <p:guide orient="horz" pos="8064"/>
        <p:guide pos="6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4190155"/>
            <a:ext cx="17099280" cy="8913707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3447609"/>
            <a:ext cx="15087600" cy="618151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363133"/>
            <a:ext cx="4337685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363133"/>
            <a:ext cx="12761595" cy="216975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6383028"/>
            <a:ext cx="17350740" cy="10650218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17134001"/>
            <a:ext cx="17350740" cy="5600698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363139"/>
            <a:ext cx="1735074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6276342"/>
            <a:ext cx="8510348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9352280"/>
            <a:ext cx="8510348" cy="13755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6276342"/>
            <a:ext cx="8552260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9352280"/>
            <a:ext cx="8552260" cy="13755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3686392"/>
            <a:ext cx="10184130" cy="18194867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3686392"/>
            <a:ext cx="10184130" cy="18194867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363139"/>
            <a:ext cx="173507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6815667"/>
            <a:ext cx="173507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D534-550D-4BFD-A09B-560DDEB8B0A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23730379"/>
            <a:ext cx="67894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3C6F-460E-4C23-8EDF-3B25E47A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1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3E9C-5D6D-4968-AB07-0874DC50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0" y="0"/>
            <a:ext cx="16093440" cy="22386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Online Retail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F55D-6519-44C7-BA25-04D8313BB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0" y="2238639"/>
            <a:ext cx="15590520" cy="14951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https://archive.ics.uci.edu/ml/datasets/Online+Retail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Pronoy D’sa - 2952742</a:t>
            </a:r>
          </a:p>
        </p:txBody>
      </p:sp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45C70F63-184D-419E-9345-7B89E561C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8991600"/>
            <a:ext cx="95250" cy="76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15DCC2-B1E3-4654-9D29-034292DFC6EF}"/>
              </a:ext>
            </a:extLst>
          </p:cNvPr>
          <p:cNvSpPr txBox="1"/>
          <p:nvPr/>
        </p:nvSpPr>
        <p:spPr>
          <a:xfrm>
            <a:off x="10571629" y="5413485"/>
            <a:ext cx="7595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Predictive Analytics </a:t>
            </a:r>
            <a:r>
              <a:rPr lang="en-US" sz="5400" dirty="0">
                <a:solidFill>
                  <a:schemeClr val="bg1"/>
                </a:solidFill>
              </a:rPr>
              <a:t>of </a:t>
            </a:r>
          </a:p>
          <a:p>
            <a:r>
              <a:rPr lang="en-US" sz="5400" i="1" u="sng" dirty="0">
                <a:solidFill>
                  <a:schemeClr val="bg1"/>
                </a:solidFill>
              </a:rPr>
              <a:t>Online Retail Dataset</a:t>
            </a:r>
            <a:r>
              <a:rPr lang="en-US" sz="5400" dirty="0">
                <a:solidFill>
                  <a:schemeClr val="bg1"/>
                </a:solidFill>
              </a:rPr>
              <a:t>:-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E326CC-0850-4E01-9405-81586722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255" y="3197146"/>
            <a:ext cx="3285331" cy="3285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E20864-1AEC-4A7E-B5C9-DBC2B25C0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42" y="2382205"/>
            <a:ext cx="2676524" cy="2585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F5E986-585E-4FA5-BA3D-37EAFDDEF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247" y="5071448"/>
            <a:ext cx="2438400" cy="243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4F0A14C-2B8C-4893-86E6-ACC820690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29" y="8833885"/>
            <a:ext cx="8572500" cy="685800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FABC08-C8F6-45DE-ABF9-5DEC5EB7D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" y="8847495"/>
            <a:ext cx="8572500" cy="6858000"/>
          </a:xfrm>
          <a:prstGeom prst="rect">
            <a:avLst/>
          </a:prstGeom>
        </p:spPr>
      </p:pic>
      <p:pic>
        <p:nvPicPr>
          <p:cNvPr id="31" name="Picture 3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7FC46D9-F1A4-4E22-BF14-8DDD78D51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629" y="17362969"/>
            <a:ext cx="8572500" cy="6858000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96EC39D9-596A-4DD3-9B8B-ECC0B62F8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7390189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2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Online Retail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Dataset</dc:title>
  <dc:creator>Pronoy D'sa</dc:creator>
  <cp:lastModifiedBy>Pronoy D'sa</cp:lastModifiedBy>
  <cp:revision>9</cp:revision>
  <dcterms:created xsi:type="dcterms:W3CDTF">2018-06-04T08:50:21Z</dcterms:created>
  <dcterms:modified xsi:type="dcterms:W3CDTF">2018-06-05T01:22:27Z</dcterms:modified>
</cp:coreProperties>
</file>