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0116800" cy="2560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4" userDrawn="1">
          <p15:clr>
            <a:srgbClr val="A4A3A4"/>
          </p15:clr>
        </p15:guide>
        <p15:guide id="2" pos="6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" d="100"/>
          <a:sy n="18" d="100"/>
        </p:scale>
        <p:origin x="2190" y="54"/>
      </p:cViewPr>
      <p:guideLst>
        <p:guide orient="horz" pos="8064"/>
        <p:guide pos="6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760" y="4190155"/>
            <a:ext cx="17099280" cy="8913707"/>
          </a:xfrm>
        </p:spPr>
        <p:txBody>
          <a:bodyPr anchor="b"/>
          <a:lstStyle>
            <a:lvl1pPr algn="ctr">
              <a:defRPr sz="1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13447609"/>
            <a:ext cx="15087600" cy="6181511"/>
          </a:xfrm>
        </p:spPr>
        <p:txBody>
          <a:bodyPr/>
          <a:lstStyle>
            <a:lvl1pPr marL="0" indent="0" algn="ctr">
              <a:buNone/>
              <a:defRPr sz="5280"/>
            </a:lvl1pPr>
            <a:lvl2pPr marL="1005840" indent="0" algn="ctr">
              <a:buNone/>
              <a:defRPr sz="4400"/>
            </a:lvl2pPr>
            <a:lvl3pPr marL="2011680" indent="0" algn="ctr">
              <a:buNone/>
              <a:defRPr sz="3960"/>
            </a:lvl3pPr>
            <a:lvl4pPr marL="3017520" indent="0" algn="ctr">
              <a:buNone/>
              <a:defRPr sz="3520"/>
            </a:lvl4pPr>
            <a:lvl5pPr marL="4023360" indent="0" algn="ctr">
              <a:buNone/>
              <a:defRPr sz="3520"/>
            </a:lvl5pPr>
            <a:lvl6pPr marL="5029200" indent="0" algn="ctr">
              <a:buNone/>
              <a:defRPr sz="3520"/>
            </a:lvl6pPr>
            <a:lvl7pPr marL="6035040" indent="0" algn="ctr">
              <a:buNone/>
              <a:defRPr sz="3520"/>
            </a:lvl7pPr>
            <a:lvl8pPr marL="7040880" indent="0" algn="ctr">
              <a:buNone/>
              <a:defRPr sz="3520"/>
            </a:lvl8pPr>
            <a:lvl9pPr marL="8046720" indent="0" algn="ctr">
              <a:buNone/>
              <a:defRPr sz="3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D534-550D-4BFD-A09B-560DDEB8B0AA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3C6F-460E-4C23-8EDF-3B25E47A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D534-550D-4BFD-A09B-560DDEB8B0AA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3C6F-460E-4C23-8EDF-3B25E47A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9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6" y="1363133"/>
            <a:ext cx="4337685" cy="216975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1" y="1363133"/>
            <a:ext cx="12761595" cy="216975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D534-550D-4BFD-A09B-560DDEB8B0AA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3C6F-460E-4C23-8EDF-3B25E47A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8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D534-550D-4BFD-A09B-560DDEB8B0AA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3C6F-460E-4C23-8EDF-3B25E47A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5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4" y="6383028"/>
            <a:ext cx="17350740" cy="10650218"/>
          </a:xfrm>
        </p:spPr>
        <p:txBody>
          <a:bodyPr anchor="b"/>
          <a:lstStyle>
            <a:lvl1pPr>
              <a:defRPr sz="1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4" y="17134001"/>
            <a:ext cx="17350740" cy="5600698"/>
          </a:xfrm>
        </p:spPr>
        <p:txBody>
          <a:bodyPr/>
          <a:lstStyle>
            <a:lvl1pPr marL="0" indent="0">
              <a:buNone/>
              <a:defRPr sz="5280">
                <a:solidFill>
                  <a:schemeClr val="tx1"/>
                </a:solidFill>
              </a:defRPr>
            </a:lvl1pPr>
            <a:lvl2pPr marL="100584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2pPr>
            <a:lvl3pPr marL="201168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3pPr>
            <a:lvl4pPr marL="301752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4pPr>
            <a:lvl5pPr marL="402336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5pPr>
            <a:lvl6pPr marL="502920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6pPr>
            <a:lvl7pPr marL="603504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7pPr>
            <a:lvl8pPr marL="704088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8pPr>
            <a:lvl9pPr marL="804672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D534-550D-4BFD-A09B-560DDEB8B0AA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3C6F-460E-4C23-8EDF-3B25E47A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6815667"/>
            <a:ext cx="8549640" cy="162449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6815667"/>
            <a:ext cx="8549640" cy="162449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D534-550D-4BFD-A09B-560DDEB8B0AA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3C6F-460E-4C23-8EDF-3B25E47A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5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1363139"/>
            <a:ext cx="17350740" cy="49487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2" y="6276342"/>
            <a:ext cx="8510348" cy="3075938"/>
          </a:xfrm>
        </p:spPr>
        <p:txBody>
          <a:bodyPr anchor="b"/>
          <a:lstStyle>
            <a:lvl1pPr marL="0" indent="0">
              <a:buNone/>
              <a:defRPr sz="5280" b="1"/>
            </a:lvl1pPr>
            <a:lvl2pPr marL="1005840" indent="0">
              <a:buNone/>
              <a:defRPr sz="4400" b="1"/>
            </a:lvl2pPr>
            <a:lvl3pPr marL="2011680" indent="0">
              <a:buNone/>
              <a:defRPr sz="3960" b="1"/>
            </a:lvl3pPr>
            <a:lvl4pPr marL="3017520" indent="0">
              <a:buNone/>
              <a:defRPr sz="3520" b="1"/>
            </a:lvl4pPr>
            <a:lvl5pPr marL="4023360" indent="0">
              <a:buNone/>
              <a:defRPr sz="3520" b="1"/>
            </a:lvl5pPr>
            <a:lvl6pPr marL="5029200" indent="0">
              <a:buNone/>
              <a:defRPr sz="3520" b="1"/>
            </a:lvl6pPr>
            <a:lvl7pPr marL="6035040" indent="0">
              <a:buNone/>
              <a:defRPr sz="3520" b="1"/>
            </a:lvl7pPr>
            <a:lvl8pPr marL="7040880" indent="0">
              <a:buNone/>
              <a:defRPr sz="3520" b="1"/>
            </a:lvl8pPr>
            <a:lvl9pPr marL="8046720" indent="0">
              <a:buNone/>
              <a:defRPr sz="3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2" y="9352280"/>
            <a:ext cx="8510348" cy="137557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1" y="6276342"/>
            <a:ext cx="8552260" cy="3075938"/>
          </a:xfrm>
        </p:spPr>
        <p:txBody>
          <a:bodyPr anchor="b"/>
          <a:lstStyle>
            <a:lvl1pPr marL="0" indent="0">
              <a:buNone/>
              <a:defRPr sz="5280" b="1"/>
            </a:lvl1pPr>
            <a:lvl2pPr marL="1005840" indent="0">
              <a:buNone/>
              <a:defRPr sz="4400" b="1"/>
            </a:lvl2pPr>
            <a:lvl3pPr marL="2011680" indent="0">
              <a:buNone/>
              <a:defRPr sz="3960" b="1"/>
            </a:lvl3pPr>
            <a:lvl4pPr marL="3017520" indent="0">
              <a:buNone/>
              <a:defRPr sz="3520" b="1"/>
            </a:lvl4pPr>
            <a:lvl5pPr marL="4023360" indent="0">
              <a:buNone/>
              <a:defRPr sz="3520" b="1"/>
            </a:lvl5pPr>
            <a:lvl6pPr marL="5029200" indent="0">
              <a:buNone/>
              <a:defRPr sz="3520" b="1"/>
            </a:lvl6pPr>
            <a:lvl7pPr marL="6035040" indent="0">
              <a:buNone/>
              <a:defRPr sz="3520" b="1"/>
            </a:lvl7pPr>
            <a:lvl8pPr marL="7040880" indent="0">
              <a:buNone/>
              <a:defRPr sz="3520" b="1"/>
            </a:lvl8pPr>
            <a:lvl9pPr marL="8046720" indent="0">
              <a:buNone/>
              <a:defRPr sz="3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1" y="9352280"/>
            <a:ext cx="8552260" cy="137557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D534-550D-4BFD-A09B-560DDEB8B0AA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3C6F-460E-4C23-8EDF-3B25E47A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9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D534-550D-4BFD-A09B-560DDEB8B0AA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3C6F-460E-4C23-8EDF-3B25E47A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6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D534-550D-4BFD-A09B-560DDEB8B0AA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3C6F-460E-4C23-8EDF-3B25E47A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7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1706880"/>
            <a:ext cx="6488192" cy="5974080"/>
          </a:xfrm>
        </p:spPr>
        <p:txBody>
          <a:bodyPr anchor="b"/>
          <a:lstStyle>
            <a:lvl1pPr>
              <a:defRPr sz="7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3686392"/>
            <a:ext cx="10184130" cy="18194867"/>
          </a:xfrm>
        </p:spPr>
        <p:txBody>
          <a:bodyPr/>
          <a:lstStyle>
            <a:lvl1pPr>
              <a:defRPr sz="7040"/>
            </a:lvl1pPr>
            <a:lvl2pPr>
              <a:defRPr sz="6160"/>
            </a:lvl2pPr>
            <a:lvl3pPr>
              <a:defRPr sz="528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7680960"/>
            <a:ext cx="6488192" cy="14229929"/>
          </a:xfrm>
        </p:spPr>
        <p:txBody>
          <a:bodyPr/>
          <a:lstStyle>
            <a:lvl1pPr marL="0" indent="0">
              <a:buNone/>
              <a:defRPr sz="3520"/>
            </a:lvl1pPr>
            <a:lvl2pPr marL="1005840" indent="0">
              <a:buNone/>
              <a:defRPr sz="3080"/>
            </a:lvl2pPr>
            <a:lvl3pPr marL="2011680" indent="0">
              <a:buNone/>
              <a:defRPr sz="2640"/>
            </a:lvl3pPr>
            <a:lvl4pPr marL="3017520" indent="0">
              <a:buNone/>
              <a:defRPr sz="2200"/>
            </a:lvl4pPr>
            <a:lvl5pPr marL="4023360" indent="0">
              <a:buNone/>
              <a:defRPr sz="2200"/>
            </a:lvl5pPr>
            <a:lvl6pPr marL="5029200" indent="0">
              <a:buNone/>
              <a:defRPr sz="2200"/>
            </a:lvl6pPr>
            <a:lvl7pPr marL="6035040" indent="0">
              <a:buNone/>
              <a:defRPr sz="2200"/>
            </a:lvl7pPr>
            <a:lvl8pPr marL="7040880" indent="0">
              <a:buNone/>
              <a:defRPr sz="2200"/>
            </a:lvl8pPr>
            <a:lvl9pPr marL="8046720" indent="0">
              <a:buNone/>
              <a:defRPr sz="2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D534-550D-4BFD-A09B-560DDEB8B0AA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3C6F-460E-4C23-8EDF-3B25E47A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8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1706880"/>
            <a:ext cx="6488192" cy="5974080"/>
          </a:xfrm>
        </p:spPr>
        <p:txBody>
          <a:bodyPr anchor="b"/>
          <a:lstStyle>
            <a:lvl1pPr>
              <a:defRPr sz="7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3686392"/>
            <a:ext cx="10184130" cy="18194867"/>
          </a:xfrm>
        </p:spPr>
        <p:txBody>
          <a:bodyPr anchor="t"/>
          <a:lstStyle>
            <a:lvl1pPr marL="0" indent="0">
              <a:buNone/>
              <a:defRPr sz="7040"/>
            </a:lvl1pPr>
            <a:lvl2pPr marL="1005840" indent="0">
              <a:buNone/>
              <a:defRPr sz="6160"/>
            </a:lvl2pPr>
            <a:lvl3pPr marL="2011680" indent="0">
              <a:buNone/>
              <a:defRPr sz="5280"/>
            </a:lvl3pPr>
            <a:lvl4pPr marL="3017520" indent="0">
              <a:buNone/>
              <a:defRPr sz="4400"/>
            </a:lvl4pPr>
            <a:lvl5pPr marL="4023360" indent="0">
              <a:buNone/>
              <a:defRPr sz="4400"/>
            </a:lvl5pPr>
            <a:lvl6pPr marL="5029200" indent="0">
              <a:buNone/>
              <a:defRPr sz="4400"/>
            </a:lvl6pPr>
            <a:lvl7pPr marL="6035040" indent="0">
              <a:buNone/>
              <a:defRPr sz="4400"/>
            </a:lvl7pPr>
            <a:lvl8pPr marL="7040880" indent="0">
              <a:buNone/>
              <a:defRPr sz="4400"/>
            </a:lvl8pPr>
            <a:lvl9pPr marL="8046720" indent="0">
              <a:buNone/>
              <a:defRPr sz="4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7680960"/>
            <a:ext cx="6488192" cy="14229929"/>
          </a:xfrm>
        </p:spPr>
        <p:txBody>
          <a:bodyPr/>
          <a:lstStyle>
            <a:lvl1pPr marL="0" indent="0">
              <a:buNone/>
              <a:defRPr sz="3520"/>
            </a:lvl1pPr>
            <a:lvl2pPr marL="1005840" indent="0">
              <a:buNone/>
              <a:defRPr sz="3080"/>
            </a:lvl2pPr>
            <a:lvl3pPr marL="2011680" indent="0">
              <a:buNone/>
              <a:defRPr sz="2640"/>
            </a:lvl3pPr>
            <a:lvl4pPr marL="3017520" indent="0">
              <a:buNone/>
              <a:defRPr sz="2200"/>
            </a:lvl4pPr>
            <a:lvl5pPr marL="4023360" indent="0">
              <a:buNone/>
              <a:defRPr sz="2200"/>
            </a:lvl5pPr>
            <a:lvl6pPr marL="5029200" indent="0">
              <a:buNone/>
              <a:defRPr sz="2200"/>
            </a:lvl6pPr>
            <a:lvl7pPr marL="6035040" indent="0">
              <a:buNone/>
              <a:defRPr sz="2200"/>
            </a:lvl7pPr>
            <a:lvl8pPr marL="7040880" indent="0">
              <a:buNone/>
              <a:defRPr sz="2200"/>
            </a:lvl8pPr>
            <a:lvl9pPr marL="8046720" indent="0">
              <a:buNone/>
              <a:defRPr sz="2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D534-550D-4BFD-A09B-560DDEB8B0AA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3C6F-460E-4C23-8EDF-3B25E47A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8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1363139"/>
            <a:ext cx="17350740" cy="4948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6815667"/>
            <a:ext cx="17350740" cy="16244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23730379"/>
            <a:ext cx="452628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9D534-550D-4BFD-A09B-560DDEB8B0AA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23730379"/>
            <a:ext cx="678942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23730379"/>
            <a:ext cx="452628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63C6F-460E-4C23-8EDF-3B25E47A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31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011680" rtl="0" eaLnBrk="1" latinLnBrk="0" hangingPunct="1">
        <a:lnSpc>
          <a:spcPct val="90000"/>
        </a:lnSpc>
        <a:spcBef>
          <a:spcPct val="0"/>
        </a:spcBef>
        <a:buNone/>
        <a:defRPr sz="96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2920" indent="-502920" algn="l" defTabSz="201168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6160" kern="1200">
          <a:solidFill>
            <a:schemeClr val="tx1"/>
          </a:solidFill>
          <a:latin typeface="+mn-lt"/>
          <a:ea typeface="+mn-ea"/>
          <a:cs typeface="+mn-cs"/>
        </a:defRPr>
      </a:lvl1pPr>
      <a:lvl2pPr marL="150876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2pPr>
      <a:lvl3pPr marL="251460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52044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4pPr>
      <a:lvl5pPr marL="452628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5pPr>
      <a:lvl6pPr marL="553212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6pPr>
      <a:lvl7pPr marL="653796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7pPr>
      <a:lvl8pPr marL="754380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8pPr>
      <a:lvl9pPr marL="854964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1pPr>
      <a:lvl2pPr marL="100584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2pPr>
      <a:lvl3pPr marL="201168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3pPr>
      <a:lvl4pPr marL="301752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4pPr>
      <a:lvl5pPr marL="402336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6pPr>
      <a:lvl7pPr marL="603504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7pPr>
      <a:lvl8pPr marL="704088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8pPr>
      <a:lvl9pPr marL="804672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hyperlink" Target="https://archive.ics.uci.edu/ml/datasets/Online+Retai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3E9C-5D6D-4968-AB07-0874DC50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1680" y="0"/>
            <a:ext cx="16093440" cy="2238638"/>
          </a:xfrm>
        </p:spPr>
        <p:txBody>
          <a:bodyPr/>
          <a:lstStyle/>
          <a:p>
            <a:r>
              <a:rPr lang="en-US" dirty="0"/>
              <a:t>Online Retail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8F55D-6519-44C7-BA25-04D8313BB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4600" y="2238639"/>
            <a:ext cx="15590520" cy="149516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https://archive.ics.uci.edu/ml/datasets/Online+Retail</a:t>
            </a:r>
            <a:endParaRPr lang="en-US" dirty="0"/>
          </a:p>
          <a:p>
            <a:r>
              <a:rPr lang="en-US" dirty="0"/>
              <a:t>Pronoy D’sa - 2952742</a:t>
            </a:r>
          </a:p>
        </p:txBody>
      </p:sp>
      <p:pic>
        <p:nvPicPr>
          <p:cNvPr id="5" name="Picture 4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E0C0E4B8-D040-46AF-ACF7-D7C9DEC8E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553" y="4548742"/>
            <a:ext cx="7620000" cy="6096000"/>
          </a:xfrm>
          <a:prstGeom prst="rect">
            <a:avLst/>
          </a:prstGeom>
        </p:spPr>
      </p:pic>
      <p:pic>
        <p:nvPicPr>
          <p:cNvPr id="7" name="Picture 6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45C70F63-184D-419E-9345-7B89E561C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8991600"/>
            <a:ext cx="95250" cy="76200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055AD89-D765-43ED-B5A7-A9FAE65D8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900" y="11666470"/>
            <a:ext cx="7620000" cy="6096000"/>
          </a:xfrm>
          <a:prstGeom prst="rect">
            <a:avLst/>
          </a:prstGeom>
        </p:spPr>
      </p:pic>
      <p:pic>
        <p:nvPicPr>
          <p:cNvPr id="11" name="Picture 10" descr="A close up of a map&#10;&#10;Description generated with high confidence">
            <a:extLst>
              <a:ext uri="{FF2B5EF4-FFF2-40B4-BE49-F238E27FC236}">
                <a16:creationId xmlns:a16="http://schemas.microsoft.com/office/drawing/2014/main" id="{A15D5516-BB45-441B-8C91-4407DB7D45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1666470"/>
            <a:ext cx="7620000" cy="6096000"/>
          </a:xfrm>
          <a:prstGeom prst="rect">
            <a:avLst/>
          </a:prstGeom>
        </p:spPr>
      </p:pic>
      <p:pic>
        <p:nvPicPr>
          <p:cNvPr id="15" name="Picture 14" descr="A picture containing text, screenshot&#10;&#10;Description generated with high confidence">
            <a:extLst>
              <a:ext uri="{FF2B5EF4-FFF2-40B4-BE49-F238E27FC236}">
                <a16:creationId xmlns:a16="http://schemas.microsoft.com/office/drawing/2014/main" id="{916FB894-59E6-4AB6-A989-FA8EA8AAA4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900" y="18577411"/>
            <a:ext cx="7620000" cy="6096000"/>
          </a:xfrm>
          <a:prstGeom prst="rect">
            <a:avLst/>
          </a:prstGeom>
        </p:spPr>
      </p:pic>
      <p:pic>
        <p:nvPicPr>
          <p:cNvPr id="17" name="Picture 1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03D4619-4413-4A25-A3A7-57FC692AC5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8577411"/>
            <a:ext cx="7620000" cy="6096000"/>
          </a:xfrm>
          <a:prstGeom prst="rect">
            <a:avLst/>
          </a:prstGeom>
        </p:spPr>
      </p:pic>
      <p:pic>
        <p:nvPicPr>
          <p:cNvPr id="23" name="Picture 22" descr="A close up of a sign&#10;&#10;Description generated with high confidence">
            <a:extLst>
              <a:ext uri="{FF2B5EF4-FFF2-40B4-BE49-F238E27FC236}">
                <a16:creationId xmlns:a16="http://schemas.microsoft.com/office/drawing/2014/main" id="{0526D156-3B46-4187-B15A-AFF4CB7309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85" y="3216363"/>
            <a:ext cx="5415335" cy="413404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35A6A15-1378-491C-8978-C8612CE0F6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91465" y="4414272"/>
            <a:ext cx="6366935" cy="358140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815DCC2-B1E3-4654-9D29-034292DFC6EF}"/>
              </a:ext>
            </a:extLst>
          </p:cNvPr>
          <p:cNvSpPr txBox="1"/>
          <p:nvPr/>
        </p:nvSpPr>
        <p:spPr>
          <a:xfrm>
            <a:off x="1461247" y="8631277"/>
            <a:ext cx="75953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Exploratory Data Analytics </a:t>
            </a:r>
            <a:r>
              <a:rPr lang="en-US" sz="5400" dirty="0"/>
              <a:t>of </a:t>
            </a:r>
          </a:p>
          <a:p>
            <a:r>
              <a:rPr lang="en-US" sz="5400" i="1" u="sng" dirty="0"/>
              <a:t>Online Retail Dataset</a:t>
            </a:r>
            <a:r>
              <a:rPr lang="en-US" sz="5400" dirty="0"/>
              <a:t>:-</a:t>
            </a:r>
          </a:p>
        </p:txBody>
      </p:sp>
    </p:spTree>
    <p:extLst>
      <p:ext uri="{BB962C8B-B14F-4D97-AF65-F5344CB8AC3E}">
        <p14:creationId xmlns:p14="http://schemas.microsoft.com/office/powerpoint/2010/main" val="266812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32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Online Retail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Retail Dataset</dc:title>
  <dc:creator>Pronoy D'sa</dc:creator>
  <cp:lastModifiedBy>Pronoy D'sa</cp:lastModifiedBy>
  <cp:revision>4</cp:revision>
  <dcterms:created xsi:type="dcterms:W3CDTF">2018-06-04T08:50:21Z</dcterms:created>
  <dcterms:modified xsi:type="dcterms:W3CDTF">2018-06-04T09:24:36Z</dcterms:modified>
</cp:coreProperties>
</file>