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12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48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02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787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86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32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43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2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38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72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318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88B0-BD86-434C-9081-D7C498E853B7}" type="datetimeFigureOut">
              <a:rPr lang="es-CR" smtClean="0"/>
              <a:t>22/09/2020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57AC-B3B7-496F-8C34-69292E770C1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3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382587"/>
            <a:ext cx="5214937" cy="5762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31422" y="367268"/>
            <a:ext cx="1050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TabIndex</a:t>
            </a:r>
            <a:endParaRPr lang="es-CR" dirty="0" smtClean="0"/>
          </a:p>
          <a:p>
            <a:r>
              <a:rPr lang="es-CR" dirty="0" smtClean="0"/>
              <a:t>Aprendo </a:t>
            </a:r>
          </a:p>
          <a:p>
            <a:r>
              <a:rPr lang="es-CR" dirty="0" smtClean="0"/>
              <a:t>en casa</a:t>
            </a:r>
            <a:endParaRPr lang="es-CR" dirty="0"/>
          </a:p>
        </p:txBody>
      </p:sp>
      <p:sp>
        <p:nvSpPr>
          <p:cNvPr id="6" name="Elipse 5"/>
          <p:cNvSpPr/>
          <p:nvPr/>
        </p:nvSpPr>
        <p:spPr>
          <a:xfrm>
            <a:off x="4141069" y="192299"/>
            <a:ext cx="503646" cy="5106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ysClr val="windowText" lastClr="000000"/>
                </a:solidFill>
              </a:rPr>
              <a:t>1</a:t>
            </a:r>
            <a:endParaRPr lang="es-CR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15734" y="1176058"/>
            <a:ext cx="801332" cy="6601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Elipse 36"/>
          <p:cNvSpPr/>
          <p:nvPr/>
        </p:nvSpPr>
        <p:spPr>
          <a:xfrm>
            <a:off x="3943484" y="2819979"/>
            <a:ext cx="1347163" cy="125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ysClr val="windowText" lastClr="000000"/>
                </a:solidFill>
              </a:rPr>
              <a:t>3</a:t>
            </a:r>
            <a:endParaRPr lang="es-CR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5846116" y="2871688"/>
            <a:ext cx="1347163" cy="125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9" name="Elipse 38"/>
          <p:cNvSpPr/>
          <p:nvPr/>
        </p:nvSpPr>
        <p:spPr>
          <a:xfrm>
            <a:off x="7792877" y="2871688"/>
            <a:ext cx="1347163" cy="125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ysClr val="windowText" lastClr="000000"/>
                </a:solidFill>
              </a:rPr>
              <a:t>5</a:t>
            </a:r>
            <a:endParaRPr lang="es-CR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789987" y="5173814"/>
            <a:ext cx="1347163" cy="125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1" name="Elipse 40"/>
          <p:cNvSpPr/>
          <p:nvPr/>
        </p:nvSpPr>
        <p:spPr>
          <a:xfrm>
            <a:off x="9140040" y="109492"/>
            <a:ext cx="1347163" cy="1254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solidFill>
                  <a:sysClr val="windowText" lastClr="000000"/>
                </a:solidFill>
              </a:rPr>
              <a:t>7</a:t>
            </a:r>
            <a:endParaRPr lang="es-CR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19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6</cp:revision>
  <dcterms:created xsi:type="dcterms:W3CDTF">2020-09-22T20:17:28Z</dcterms:created>
  <dcterms:modified xsi:type="dcterms:W3CDTF">2020-09-22T21:44:15Z</dcterms:modified>
</cp:coreProperties>
</file>