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53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75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862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3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159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943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9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3551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09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793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2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31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8" y="702368"/>
            <a:ext cx="10651619" cy="56151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885824"/>
            <a:ext cx="11249025" cy="5875583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318975" y="4875588"/>
            <a:ext cx="2071182" cy="14419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Aprendo en casa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845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8052" y="426546"/>
            <a:ext cx="9199808" cy="53862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s-CR" sz="4000" dirty="0" smtClean="0"/>
              <a:t>Aprendo en casa</a:t>
            </a:r>
            <a:endParaRPr lang="es-C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8052" y="1072254"/>
            <a:ext cx="2004811" cy="53808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CR" dirty="0" smtClean="0"/>
              <a:t>Docentes</a:t>
            </a:r>
            <a:endParaRPr lang="es-C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079667" y="1040616"/>
            <a:ext cx="2004811" cy="515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smtClean="0"/>
              <a:t>Estudiantes</a:t>
            </a:r>
            <a:endParaRPr lang="es-C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8601795" y="1073189"/>
            <a:ext cx="2004811" cy="483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s-C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CR" dirty="0"/>
              <a:t>Familia</a:t>
            </a:r>
          </a:p>
        </p:txBody>
      </p:sp>
      <p:sp>
        <p:nvSpPr>
          <p:cNvPr id="6" name="Elipse 5"/>
          <p:cNvSpPr/>
          <p:nvPr/>
        </p:nvSpPr>
        <p:spPr>
          <a:xfrm>
            <a:off x="5060500" y="1610342"/>
            <a:ext cx="1878168" cy="683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Oferta Televisiva</a:t>
            </a:r>
            <a:endParaRPr lang="es-CR" dirty="0"/>
          </a:p>
        </p:txBody>
      </p:sp>
      <p:sp>
        <p:nvSpPr>
          <p:cNvPr id="7" name="Elipse 6"/>
          <p:cNvSpPr/>
          <p:nvPr/>
        </p:nvSpPr>
        <p:spPr>
          <a:xfrm>
            <a:off x="1569767" y="1636500"/>
            <a:ext cx="2061526" cy="70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Oferta Televisiva</a:t>
            </a:r>
            <a:endParaRPr lang="es-CR" dirty="0"/>
          </a:p>
        </p:txBody>
      </p:sp>
      <p:sp>
        <p:nvSpPr>
          <p:cNvPr id="8" name="Elipse 7"/>
          <p:cNvSpPr/>
          <p:nvPr/>
        </p:nvSpPr>
        <p:spPr>
          <a:xfrm>
            <a:off x="1457986" y="4223976"/>
            <a:ext cx="1995151" cy="57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Oferta Virtual</a:t>
            </a:r>
            <a:endParaRPr lang="es-CR" dirty="0"/>
          </a:p>
        </p:txBody>
      </p:sp>
      <p:sp>
        <p:nvSpPr>
          <p:cNvPr id="9" name="Flecha derecha 8"/>
          <p:cNvSpPr/>
          <p:nvPr/>
        </p:nvSpPr>
        <p:spPr>
          <a:xfrm>
            <a:off x="154377" y="-50212"/>
            <a:ext cx="1363014" cy="13181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Aprendo en casa</a:t>
            </a:r>
            <a:endParaRPr lang="es-CR" dirty="0"/>
          </a:p>
        </p:txBody>
      </p:sp>
      <p:sp>
        <p:nvSpPr>
          <p:cNvPr id="10" name="CuadroTexto 9"/>
          <p:cNvSpPr txBox="1"/>
          <p:nvPr/>
        </p:nvSpPr>
        <p:spPr>
          <a:xfrm rot="16200000">
            <a:off x="-1353225" y="3605452"/>
            <a:ext cx="377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 smtClean="0">
                <a:solidFill>
                  <a:schemeClr val="accent2">
                    <a:lumMod val="75000"/>
                  </a:schemeClr>
                </a:solidFill>
              </a:rPr>
              <a:t>Figura masculina de docente y imágenes publicidad de</a:t>
            </a:r>
            <a:endParaRPr lang="es-C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00162" y="2258528"/>
            <a:ext cx="3238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-Café nacional SINART canal 13</a:t>
            </a:r>
          </a:p>
          <a:p>
            <a:r>
              <a:rPr lang="es-CR" b="1" dirty="0" smtClean="0"/>
              <a:t>Horario 8:00 a 10:00</a:t>
            </a:r>
          </a:p>
          <a:p>
            <a:r>
              <a:rPr lang="es-CR" b="1" dirty="0" smtClean="0"/>
              <a:t>Lunes a Viernes</a:t>
            </a:r>
          </a:p>
          <a:p>
            <a:endParaRPr lang="es-CR" b="1" dirty="0" smtClean="0"/>
          </a:p>
          <a:p>
            <a:r>
              <a:rPr lang="es-CR" b="1" dirty="0" smtClean="0"/>
              <a:t>-</a:t>
            </a:r>
            <a:r>
              <a:rPr lang="es-CR" b="1" dirty="0" smtClean="0">
                <a:solidFill>
                  <a:srgbClr val="FF0000"/>
                </a:solidFill>
              </a:rPr>
              <a:t>Caja de Herramientas </a:t>
            </a:r>
            <a:r>
              <a:rPr lang="es-CR" b="1" dirty="0" smtClean="0"/>
              <a:t>canal 13</a:t>
            </a:r>
          </a:p>
          <a:p>
            <a:r>
              <a:rPr lang="es-CR" b="1" dirty="0" smtClean="0"/>
              <a:t>Horario </a:t>
            </a:r>
            <a:r>
              <a:rPr lang="es-CR" b="1" dirty="0" smtClean="0"/>
              <a:t>3:00 a 5:00 </a:t>
            </a:r>
          </a:p>
          <a:p>
            <a:r>
              <a:rPr lang="es-CR" b="1" dirty="0" smtClean="0"/>
              <a:t>Lunes-Miércoles-Viernes</a:t>
            </a:r>
            <a:endParaRPr lang="es-CR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08567" y="4842110"/>
            <a:ext cx="323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-Actualización de cursos virtuales</a:t>
            </a:r>
          </a:p>
          <a:p>
            <a:r>
              <a:rPr lang="es-CR" b="1" dirty="0" smtClean="0"/>
              <a:t>-Aula Virtual guía de trabajo</a:t>
            </a:r>
            <a:endParaRPr lang="es-C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673344" y="5267927"/>
            <a:ext cx="323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-Plan virtual promocional de la lectura</a:t>
            </a:r>
          </a:p>
          <a:p>
            <a:r>
              <a:rPr lang="es-CR" b="1" dirty="0" smtClean="0"/>
              <a:t>-Plataforma abierta CONED</a:t>
            </a:r>
            <a:endParaRPr lang="es-CR" b="1" dirty="0"/>
          </a:p>
        </p:txBody>
      </p:sp>
      <p:sp>
        <p:nvSpPr>
          <p:cNvPr id="14" name="Elipse 13"/>
          <p:cNvSpPr/>
          <p:nvPr/>
        </p:nvSpPr>
        <p:spPr>
          <a:xfrm>
            <a:off x="5060500" y="4597763"/>
            <a:ext cx="1995151" cy="57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Oferta Virtual</a:t>
            </a:r>
            <a:endParaRPr lang="es-C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808588" y="2292422"/>
            <a:ext cx="3238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-Primaria Programa para estudiantes</a:t>
            </a:r>
          </a:p>
          <a:p>
            <a:r>
              <a:rPr lang="es-CR" b="1" dirty="0" smtClean="0"/>
              <a:t>Horario 11:00 am a 12:00 md</a:t>
            </a:r>
          </a:p>
          <a:p>
            <a:r>
              <a:rPr lang="es-CR" b="1" dirty="0" smtClean="0"/>
              <a:t>Lunes a Viernes</a:t>
            </a:r>
          </a:p>
          <a:p>
            <a:endParaRPr lang="es-CR" b="1" dirty="0"/>
          </a:p>
          <a:p>
            <a:r>
              <a:rPr lang="es-CR" b="1" dirty="0" smtClean="0"/>
              <a:t>-Erase una vez</a:t>
            </a:r>
          </a:p>
          <a:p>
            <a:r>
              <a:rPr lang="es-CR" b="1" dirty="0" smtClean="0"/>
              <a:t>Horario 3:00 am a 5:00 </a:t>
            </a:r>
          </a:p>
          <a:p>
            <a:r>
              <a:rPr lang="es-CR" b="1" dirty="0" smtClean="0"/>
              <a:t>Lunes a Viernes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214454" y="2292422"/>
            <a:ext cx="3238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-Programa Café Nacional Canal 13</a:t>
            </a:r>
          </a:p>
          <a:p>
            <a:r>
              <a:rPr lang="es-CR" b="1" dirty="0" smtClean="0"/>
              <a:t>Horario 8:00 a 10:00</a:t>
            </a:r>
          </a:p>
          <a:p>
            <a:r>
              <a:rPr lang="es-CR" b="1" dirty="0" smtClean="0"/>
              <a:t>Lunes a Viernes</a:t>
            </a:r>
          </a:p>
          <a:p>
            <a:endParaRPr lang="es-CR" b="1" dirty="0" smtClean="0"/>
          </a:p>
          <a:p>
            <a:r>
              <a:rPr lang="es-CR" b="1" dirty="0" smtClean="0"/>
              <a:t>-Erase una vez</a:t>
            </a:r>
          </a:p>
          <a:p>
            <a:r>
              <a:rPr lang="es-CR" b="1" dirty="0" smtClean="0"/>
              <a:t>Horario 3:00 am a 5:00 </a:t>
            </a:r>
          </a:p>
          <a:p>
            <a:r>
              <a:rPr lang="es-CR" b="1" dirty="0" smtClean="0"/>
              <a:t>Lunes a Viernes</a:t>
            </a:r>
            <a:endParaRPr lang="es-CR" b="1" dirty="0" smtClean="0"/>
          </a:p>
        </p:txBody>
      </p:sp>
      <p:sp>
        <p:nvSpPr>
          <p:cNvPr id="19" name="Elipse 18"/>
          <p:cNvSpPr/>
          <p:nvPr/>
        </p:nvSpPr>
        <p:spPr>
          <a:xfrm>
            <a:off x="8532516" y="1610342"/>
            <a:ext cx="1878168" cy="656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Oferta Televisiva</a:t>
            </a:r>
            <a:endParaRPr lang="es-CR" dirty="0"/>
          </a:p>
        </p:txBody>
      </p:sp>
      <p:sp>
        <p:nvSpPr>
          <p:cNvPr id="21" name="Estrella de 7 puntas 20"/>
          <p:cNvSpPr/>
          <p:nvPr/>
        </p:nvSpPr>
        <p:spPr>
          <a:xfrm>
            <a:off x="8513456" y="5037259"/>
            <a:ext cx="1886636" cy="1556226"/>
          </a:xfrm>
          <a:prstGeom prst="star7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Recursos COVID-19</a:t>
            </a:r>
            <a:endParaRPr lang="es-CR" dirty="0"/>
          </a:p>
        </p:txBody>
      </p:sp>
      <p:sp>
        <p:nvSpPr>
          <p:cNvPr id="22" name="Elipse 21"/>
          <p:cNvSpPr/>
          <p:nvPr/>
        </p:nvSpPr>
        <p:spPr>
          <a:xfrm>
            <a:off x="1420571" y="5710059"/>
            <a:ext cx="1995151" cy="57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Mep</a:t>
            </a:r>
            <a:r>
              <a:rPr lang="es-CR" dirty="0" smtClean="0"/>
              <a:t>-Informa</a:t>
            </a:r>
            <a:endParaRPr lang="es-CR" dirty="0"/>
          </a:p>
        </p:txBody>
      </p:sp>
      <p:sp>
        <p:nvSpPr>
          <p:cNvPr id="23" name="Rectángulo 22"/>
          <p:cNvSpPr/>
          <p:nvPr/>
        </p:nvSpPr>
        <p:spPr>
          <a:xfrm>
            <a:off x="1160928" y="6390086"/>
            <a:ext cx="439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b="1" dirty="0" smtClean="0"/>
              <a:t>-Lineamientos, documentos, y noticias Mep 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3709437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138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Aprendo en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Aprendo en casa</dc:title>
  <dc:creator>User</dc:creator>
  <cp:lastModifiedBy>User</cp:lastModifiedBy>
  <cp:revision>7</cp:revision>
  <dcterms:created xsi:type="dcterms:W3CDTF">2020-03-19T14:03:17Z</dcterms:created>
  <dcterms:modified xsi:type="dcterms:W3CDTF">2020-03-19T15:28:00Z</dcterms:modified>
</cp:coreProperties>
</file>