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53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75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862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3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1592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943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94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3551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095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793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2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4E34-DA5E-43CF-9756-32AC76DA470A}" type="datetimeFigureOut">
              <a:rPr lang="es-CR" smtClean="0"/>
              <a:t>19/03/2020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49F1-6082-40C2-8680-BBECCAC21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31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38" y="702368"/>
            <a:ext cx="10651619" cy="56151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885824"/>
            <a:ext cx="11249025" cy="5875583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5318975" y="4875588"/>
            <a:ext cx="2071182" cy="14419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Aprendo en casa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845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1024" y="2570442"/>
            <a:ext cx="4580965" cy="1325563"/>
          </a:xfrm>
        </p:spPr>
        <p:txBody>
          <a:bodyPr>
            <a:noAutofit/>
          </a:bodyPr>
          <a:lstStyle/>
          <a:p>
            <a:pPr algn="ctr"/>
            <a:r>
              <a:rPr lang="es-CR" sz="9600" b="1" dirty="0" smtClean="0"/>
              <a:t>Diseño </a:t>
            </a:r>
            <a:endParaRPr lang="es-CR" sz="9600" b="1" dirty="0"/>
          </a:p>
        </p:txBody>
      </p:sp>
    </p:spTree>
    <p:extLst>
      <p:ext uri="{BB962C8B-B14F-4D97-AF65-F5344CB8AC3E}">
        <p14:creationId xmlns:p14="http://schemas.microsoft.com/office/powerpoint/2010/main" val="29007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026" name="Picture 2" descr="Vista previa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" y="110939"/>
            <a:ext cx="10654553" cy="645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0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5624" y="2570442"/>
            <a:ext cx="6026366" cy="1325563"/>
          </a:xfrm>
        </p:spPr>
        <p:txBody>
          <a:bodyPr>
            <a:noAutofit/>
          </a:bodyPr>
          <a:lstStyle/>
          <a:p>
            <a:pPr algn="ctr"/>
            <a:r>
              <a:rPr lang="es-CR" sz="9600" b="1" dirty="0" smtClean="0"/>
              <a:t>Contenido</a:t>
            </a:r>
            <a:br>
              <a:rPr lang="es-CR" sz="9600" b="1" dirty="0" smtClean="0"/>
            </a:br>
            <a:r>
              <a:rPr lang="es-CR" sz="4000" b="1" dirty="0" smtClean="0">
                <a:solidFill>
                  <a:srgbClr val="FF0000"/>
                </a:solidFill>
              </a:rPr>
              <a:t>Hacer los cambios que requieran de texto</a:t>
            </a:r>
            <a:endParaRPr lang="es-C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4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6295" y="35108"/>
            <a:ext cx="11423560" cy="538623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s-CR" sz="4000" dirty="0" smtClean="0"/>
              <a:t>Aprendo en casa</a:t>
            </a:r>
            <a:endParaRPr lang="es-C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3628" y="656469"/>
            <a:ext cx="2004811" cy="53808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CR" dirty="0" smtClean="0"/>
              <a:t>Docentes</a:t>
            </a:r>
            <a:endParaRPr lang="es-C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928842" y="678947"/>
            <a:ext cx="2004811" cy="515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smtClean="0"/>
              <a:t>Estudiantes</a:t>
            </a:r>
            <a:endParaRPr lang="es-C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065434" y="647833"/>
            <a:ext cx="2004811" cy="483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s-C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CR" dirty="0"/>
              <a:t>Familia</a:t>
            </a:r>
          </a:p>
        </p:txBody>
      </p:sp>
      <p:sp>
        <p:nvSpPr>
          <p:cNvPr id="6" name="Elipse 5"/>
          <p:cNvSpPr/>
          <p:nvPr/>
        </p:nvSpPr>
        <p:spPr>
          <a:xfrm>
            <a:off x="5177483" y="1194557"/>
            <a:ext cx="1878168" cy="683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Oferta Televisiva</a:t>
            </a:r>
            <a:endParaRPr lang="es-CR" dirty="0"/>
          </a:p>
        </p:txBody>
      </p:sp>
      <p:sp>
        <p:nvSpPr>
          <p:cNvPr id="7" name="Elipse 6"/>
          <p:cNvSpPr/>
          <p:nvPr/>
        </p:nvSpPr>
        <p:spPr>
          <a:xfrm>
            <a:off x="858046" y="1258811"/>
            <a:ext cx="2061526" cy="703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Oferta Televisiva</a:t>
            </a:r>
            <a:endParaRPr lang="es-CR" dirty="0"/>
          </a:p>
        </p:txBody>
      </p:sp>
      <p:sp>
        <p:nvSpPr>
          <p:cNvPr id="8" name="Elipse 7"/>
          <p:cNvSpPr/>
          <p:nvPr/>
        </p:nvSpPr>
        <p:spPr>
          <a:xfrm>
            <a:off x="891233" y="4059531"/>
            <a:ext cx="1995151" cy="57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b="1" dirty="0"/>
              <a:t>Oferta Virtual-Guías de trabajo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63154" y="1983316"/>
            <a:ext cx="3555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-Café nacional SINART canal 13</a:t>
            </a:r>
          </a:p>
          <a:p>
            <a:r>
              <a:rPr lang="es-CR" b="1" dirty="0" smtClean="0"/>
              <a:t>Horario 8:00 a 10:00</a:t>
            </a:r>
          </a:p>
          <a:p>
            <a:r>
              <a:rPr lang="es-CR" b="1" dirty="0" smtClean="0"/>
              <a:t>Lunes a Viernes</a:t>
            </a:r>
          </a:p>
          <a:p>
            <a:endParaRPr lang="es-CR" b="1" dirty="0" smtClean="0"/>
          </a:p>
          <a:p>
            <a:r>
              <a:rPr lang="es-CR" b="1" dirty="0" smtClean="0"/>
              <a:t>-Caja de Herramientas canal 13</a:t>
            </a:r>
          </a:p>
          <a:p>
            <a:r>
              <a:rPr lang="es-CR" b="1" dirty="0" smtClean="0"/>
              <a:t>Horario 3:00 a 5:00 </a:t>
            </a:r>
          </a:p>
          <a:p>
            <a:r>
              <a:rPr lang="es-CR" b="1" dirty="0" smtClean="0"/>
              <a:t>Lunes-Miércoles-Viernes</a:t>
            </a:r>
            <a:endParaRPr lang="es-CR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3154" y="4634504"/>
            <a:ext cx="323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-Actualización de cursos virtuales</a:t>
            </a:r>
          </a:p>
          <a:p>
            <a:r>
              <a:rPr lang="es-CR" b="1" dirty="0" smtClean="0"/>
              <a:t>-Aula Virtual guía de trabajo</a:t>
            </a:r>
            <a:endParaRPr lang="es-CR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28842" y="5076721"/>
            <a:ext cx="323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-Plan virtual promocional de la lectura</a:t>
            </a:r>
          </a:p>
          <a:p>
            <a:r>
              <a:rPr lang="es-CR" b="1" dirty="0" smtClean="0"/>
              <a:t>-Plataforma abierta CONED</a:t>
            </a:r>
            <a:endParaRPr lang="es-CR" b="1" dirty="0"/>
          </a:p>
        </p:txBody>
      </p:sp>
      <p:sp>
        <p:nvSpPr>
          <p:cNvPr id="14" name="Elipse 13"/>
          <p:cNvSpPr/>
          <p:nvPr/>
        </p:nvSpPr>
        <p:spPr>
          <a:xfrm>
            <a:off x="4928842" y="4396694"/>
            <a:ext cx="2334843" cy="57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600" b="1" dirty="0" smtClean="0"/>
              <a:t>Oferta Virtual-Guías de trabajo</a:t>
            </a:r>
            <a:endParaRPr lang="es-CR" sz="16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928842" y="1983316"/>
            <a:ext cx="3238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-Primaria Programa para estudiantes</a:t>
            </a:r>
          </a:p>
          <a:p>
            <a:r>
              <a:rPr lang="es-CR" b="1" dirty="0" smtClean="0"/>
              <a:t>Horario 11:00 am a 12:00 md</a:t>
            </a:r>
          </a:p>
          <a:p>
            <a:r>
              <a:rPr lang="es-CR" b="1" dirty="0" smtClean="0"/>
              <a:t>Lunes a Viernes</a:t>
            </a:r>
          </a:p>
          <a:p>
            <a:endParaRPr lang="es-CR" b="1" dirty="0"/>
          </a:p>
          <a:p>
            <a:r>
              <a:rPr lang="es-CR" b="1" dirty="0" smtClean="0"/>
              <a:t>-Erase una vez</a:t>
            </a:r>
          </a:p>
          <a:p>
            <a:r>
              <a:rPr lang="es-CR" b="1" dirty="0" smtClean="0"/>
              <a:t>Horario 3:00 am a 5:00 </a:t>
            </a:r>
          </a:p>
          <a:p>
            <a:r>
              <a:rPr lang="es-CR" b="1" dirty="0" smtClean="0"/>
              <a:t>Lunes a Viernes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015201" y="1941947"/>
            <a:ext cx="3238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/>
              <a:t>-Programa Café Nacional Canal 13</a:t>
            </a:r>
          </a:p>
          <a:p>
            <a:r>
              <a:rPr lang="es-CR" b="1" dirty="0" smtClean="0"/>
              <a:t>Horario 8:00 a 10:00</a:t>
            </a:r>
          </a:p>
          <a:p>
            <a:r>
              <a:rPr lang="es-CR" b="1" dirty="0" smtClean="0"/>
              <a:t>Lunes a Viernes</a:t>
            </a:r>
          </a:p>
          <a:p>
            <a:endParaRPr lang="es-CR" b="1" dirty="0" smtClean="0"/>
          </a:p>
          <a:p>
            <a:r>
              <a:rPr lang="es-CR" b="1" dirty="0" smtClean="0"/>
              <a:t>-Erase una vez</a:t>
            </a:r>
          </a:p>
          <a:p>
            <a:r>
              <a:rPr lang="es-CR" b="1" dirty="0" smtClean="0"/>
              <a:t>Horario 3:00 am a 5:00 </a:t>
            </a:r>
          </a:p>
          <a:p>
            <a:r>
              <a:rPr lang="es-CR" b="1" dirty="0" smtClean="0"/>
              <a:t>Lunes a Viernes</a:t>
            </a:r>
          </a:p>
        </p:txBody>
      </p:sp>
      <p:sp>
        <p:nvSpPr>
          <p:cNvPr id="19" name="Elipse 18"/>
          <p:cNvSpPr/>
          <p:nvPr/>
        </p:nvSpPr>
        <p:spPr>
          <a:xfrm>
            <a:off x="9244695" y="1208026"/>
            <a:ext cx="1878168" cy="656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Oferta Televisiva</a:t>
            </a:r>
            <a:endParaRPr lang="es-CR" dirty="0"/>
          </a:p>
        </p:txBody>
      </p:sp>
      <p:sp>
        <p:nvSpPr>
          <p:cNvPr id="21" name="Estrella de 7 puntas 20"/>
          <p:cNvSpPr/>
          <p:nvPr/>
        </p:nvSpPr>
        <p:spPr>
          <a:xfrm>
            <a:off x="10960441" y="0"/>
            <a:ext cx="1403276" cy="1094206"/>
          </a:xfrm>
          <a:prstGeom prst="star7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 smtClean="0"/>
              <a:t>Recursos COVID-19</a:t>
            </a:r>
            <a:endParaRPr lang="es-CR" sz="1200" dirty="0"/>
          </a:p>
        </p:txBody>
      </p:sp>
      <p:sp>
        <p:nvSpPr>
          <p:cNvPr id="22" name="Elipse 21"/>
          <p:cNvSpPr/>
          <p:nvPr/>
        </p:nvSpPr>
        <p:spPr>
          <a:xfrm>
            <a:off x="712233" y="5584723"/>
            <a:ext cx="1995151" cy="574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Mep</a:t>
            </a:r>
            <a:r>
              <a:rPr lang="es-CR" dirty="0" smtClean="0"/>
              <a:t>-Informa</a:t>
            </a:r>
            <a:endParaRPr lang="es-CR" dirty="0"/>
          </a:p>
        </p:txBody>
      </p:sp>
      <p:sp>
        <p:nvSpPr>
          <p:cNvPr id="23" name="Rectángulo 22"/>
          <p:cNvSpPr/>
          <p:nvPr/>
        </p:nvSpPr>
        <p:spPr>
          <a:xfrm>
            <a:off x="346295" y="6186585"/>
            <a:ext cx="4391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b="1" dirty="0" smtClean="0"/>
              <a:t>-Lineamientos, documentos, y noticias Mep 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37094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Información que ocupamos para </a:t>
            </a:r>
            <a:r>
              <a:rPr lang="es-CR" dirty="0"/>
              <a:t>cada actividad: población</a:t>
            </a:r>
            <a:r>
              <a:rPr lang="es-CR" dirty="0" smtClean="0"/>
              <a:t>, categoría, nombre, descripción</a:t>
            </a:r>
            <a:r>
              <a:rPr lang="es-CR" dirty="0"/>
              <a:t>, link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8656" y="2250628"/>
            <a:ext cx="8988380" cy="28880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R" u="sng" dirty="0" smtClean="0">
                <a:solidFill>
                  <a:srgbClr val="FF0000"/>
                </a:solidFill>
              </a:rPr>
              <a:t>EJEMPLO</a:t>
            </a:r>
          </a:p>
          <a:p>
            <a:pPr marL="0" indent="0">
              <a:buNone/>
            </a:pPr>
            <a:r>
              <a:rPr lang="es-CR" u="sng" dirty="0" smtClean="0"/>
              <a:t>población</a:t>
            </a:r>
            <a:r>
              <a:rPr lang="es-CR" dirty="0" smtClean="0"/>
              <a:t>:</a:t>
            </a:r>
            <a:r>
              <a:rPr lang="es-CR" dirty="0"/>
              <a:t> </a:t>
            </a:r>
            <a:r>
              <a:rPr lang="es-CR" dirty="0" smtClean="0"/>
              <a:t>Docentes</a:t>
            </a:r>
            <a:r>
              <a:rPr lang="es-CR" dirty="0"/>
              <a:t>     </a:t>
            </a:r>
          </a:p>
          <a:p>
            <a:pPr marL="0" indent="0">
              <a:buNone/>
            </a:pPr>
            <a:r>
              <a:rPr lang="es-CR" u="sng" dirty="0"/>
              <a:t>categoría</a:t>
            </a:r>
            <a:r>
              <a:rPr lang="es-CR" dirty="0" smtClean="0"/>
              <a:t>:</a:t>
            </a:r>
            <a:r>
              <a:rPr lang="es-CR" dirty="0"/>
              <a:t> </a:t>
            </a:r>
            <a:r>
              <a:rPr lang="es-CR" dirty="0" smtClean="0"/>
              <a:t>Oferta</a:t>
            </a:r>
            <a:r>
              <a:rPr lang="es-CR" dirty="0"/>
              <a:t> </a:t>
            </a:r>
            <a:r>
              <a:rPr lang="es-CR" dirty="0" smtClean="0"/>
              <a:t>Televisiva</a:t>
            </a:r>
            <a:endParaRPr lang="es-CR" dirty="0"/>
          </a:p>
          <a:p>
            <a:pPr marL="0" indent="0">
              <a:buNone/>
            </a:pPr>
            <a:r>
              <a:rPr lang="es-CR" u="sng" dirty="0"/>
              <a:t>nombre</a:t>
            </a:r>
            <a:r>
              <a:rPr lang="es-CR" dirty="0" smtClean="0"/>
              <a:t>:</a:t>
            </a:r>
            <a:r>
              <a:rPr lang="es-CR" dirty="0"/>
              <a:t> </a:t>
            </a:r>
            <a:r>
              <a:rPr lang="es-CR" dirty="0" smtClean="0"/>
              <a:t>Café</a:t>
            </a:r>
            <a:r>
              <a:rPr lang="es-CR" dirty="0"/>
              <a:t> Nacional SINART Canal </a:t>
            </a:r>
            <a:r>
              <a:rPr lang="es-CR" dirty="0" smtClean="0"/>
              <a:t>13</a:t>
            </a:r>
            <a:endParaRPr lang="es-CR" dirty="0"/>
          </a:p>
          <a:p>
            <a:pPr marL="0" indent="0">
              <a:buNone/>
            </a:pPr>
            <a:r>
              <a:rPr lang="es-CR" u="sng" dirty="0"/>
              <a:t>descripción</a:t>
            </a:r>
            <a:r>
              <a:rPr lang="es-CR" dirty="0" smtClean="0"/>
              <a:t>:</a:t>
            </a:r>
            <a:r>
              <a:rPr lang="es-CR" dirty="0"/>
              <a:t> </a:t>
            </a:r>
            <a:r>
              <a:rPr lang="es-CR" dirty="0" smtClean="0"/>
              <a:t>De</a:t>
            </a:r>
            <a:r>
              <a:rPr lang="es-CR" dirty="0"/>
              <a:t> Lunes a </a:t>
            </a:r>
            <a:r>
              <a:rPr lang="es-CR" dirty="0" smtClean="0"/>
              <a:t>viernes</a:t>
            </a:r>
            <a:endParaRPr lang="es-CR" dirty="0"/>
          </a:p>
          <a:p>
            <a:pPr marL="0" indent="0">
              <a:buNone/>
            </a:pPr>
            <a:r>
              <a:rPr lang="es-CR" u="sng" dirty="0"/>
              <a:t>link</a:t>
            </a:r>
            <a:r>
              <a:rPr lang="es-CR" dirty="0" smtClean="0"/>
              <a:t>:</a:t>
            </a:r>
            <a:r>
              <a:rPr lang="es-CR" dirty="0"/>
              <a:t> </a:t>
            </a:r>
            <a:r>
              <a:rPr lang="es-CR" dirty="0" smtClean="0"/>
              <a:t>www.nacion.com, (si así lo requieren)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00876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152</Words>
  <Application>Microsoft Office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Diseño </vt:lpstr>
      <vt:lpstr>Presentación de PowerPoint</vt:lpstr>
      <vt:lpstr>Contenido Hacer los cambios que requieran de texto</vt:lpstr>
      <vt:lpstr>Aprendo en casa</vt:lpstr>
      <vt:lpstr>Información que ocupamos para cada actividad: población, categoría, nombre, descripción,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Aprendo en casa</dc:title>
  <dc:creator>User</dc:creator>
  <cp:lastModifiedBy>User</cp:lastModifiedBy>
  <cp:revision>10</cp:revision>
  <dcterms:created xsi:type="dcterms:W3CDTF">2020-03-19T14:03:17Z</dcterms:created>
  <dcterms:modified xsi:type="dcterms:W3CDTF">2020-03-19T18:56:47Z</dcterms:modified>
</cp:coreProperties>
</file>