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24/03/2020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2668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24/03/2020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4751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24/03/2020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6590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24/03/2020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8949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24/03/2020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929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24/03/2020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2409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24/03/2020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539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24/03/2020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9420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24/03/2020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8818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24/03/2020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4356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24/03/2020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5667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4F85B-90AE-4C10-B285-C734DCFD0CFC}" type="datetimeFigureOut">
              <a:rPr lang="es-CR" smtClean="0"/>
              <a:t>24/03/2020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4992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staricamedios.cr/en-vivo/" TargetMode="External"/><Relationship Id="rId2" Type="http://schemas.openxmlformats.org/officeDocument/2006/relationships/hyperlink" Target="http://costaricamedios.cr/cafenacion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ulavirtualabierta.mep.go.cr/" TargetMode="External"/><Relationship Id="rId4" Type="http://schemas.openxmlformats.org/officeDocument/2006/relationships/hyperlink" Target="http://www.idp.mep.go.c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-la.facebook.com/VidaEstudiantil.MEP/" TargetMode="External"/><Relationship Id="rId2" Type="http://schemas.openxmlformats.org/officeDocument/2006/relationships/hyperlink" Target="http://costaricamedios.cr/en-viv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staricamedios.cr/en-vivo/" TargetMode="External"/><Relationship Id="rId2" Type="http://schemas.openxmlformats.org/officeDocument/2006/relationships/hyperlink" Target="http://costaricamedios.cr/cafenacio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ep.go.cr/coronavir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8" y="0"/>
            <a:ext cx="9244012" cy="696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1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493043" y="2944813"/>
            <a:ext cx="4659310" cy="739775"/>
          </a:xfrm>
        </p:spPr>
        <p:txBody>
          <a:bodyPr/>
          <a:lstStyle/>
          <a:p>
            <a:pPr algn="ctr"/>
            <a:r>
              <a:rPr lang="es-CR" dirty="0" smtClean="0">
                <a:solidFill>
                  <a:srgbClr val="FF0000"/>
                </a:solidFill>
              </a:rPr>
              <a:t>Docentes</a:t>
            </a:r>
            <a:endParaRPr lang="es-CR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985045"/>
            <a:ext cx="10515600" cy="159305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CR" sz="1800" b="1" dirty="0"/>
              <a:t>- Café nacional SINART canal 13. </a:t>
            </a:r>
            <a:r>
              <a:rPr lang="es-CR" sz="1400" b="1" dirty="0"/>
              <a:t>   </a:t>
            </a:r>
            <a:r>
              <a:rPr lang="es-CR" sz="1400" dirty="0"/>
              <a:t> </a:t>
            </a:r>
            <a:r>
              <a:rPr lang="es-CR" sz="1400" dirty="0" smtClean="0"/>
              <a:t>  </a:t>
            </a:r>
            <a:r>
              <a:rPr lang="es-CR" sz="2000" u="sng" dirty="0">
                <a:hlinkClick r:id="rId2"/>
              </a:rPr>
              <a:t>http://costaricamedios.cr/cafenacional</a:t>
            </a:r>
            <a:endParaRPr lang="es-CR" sz="1800" dirty="0" smtClean="0"/>
          </a:p>
          <a:p>
            <a:pPr marL="0" indent="0">
              <a:buNone/>
            </a:pPr>
            <a:r>
              <a:rPr lang="es-CR" sz="1800" dirty="0" smtClean="0"/>
              <a:t>Horario 8:10 a.m. a 8:45  a.m. / Lunes a Viernes. </a:t>
            </a:r>
            <a:endParaRPr lang="es-CR" sz="1800" dirty="0"/>
          </a:p>
          <a:p>
            <a:pPr marL="0" indent="0">
              <a:buNone/>
            </a:pPr>
            <a:r>
              <a:rPr lang="es-CR" sz="2000" b="1" dirty="0"/>
              <a:t>- </a:t>
            </a:r>
            <a:r>
              <a:rPr lang="es-CR" sz="2000" b="1" dirty="0" smtClean="0">
                <a:solidFill>
                  <a:srgbClr val="FF0000"/>
                </a:solidFill>
              </a:rPr>
              <a:t>Aprendo en casa </a:t>
            </a:r>
            <a:r>
              <a:rPr lang="es-CR" sz="1800" b="1" dirty="0"/>
              <a:t>canal 13</a:t>
            </a:r>
            <a:r>
              <a:rPr lang="es-CR" sz="1800" b="1" dirty="0" smtClean="0">
                <a:solidFill>
                  <a:srgbClr val="FF0000"/>
                </a:solidFill>
              </a:rPr>
              <a:t>. </a:t>
            </a:r>
            <a:r>
              <a:rPr lang="es-CR" sz="1800" b="1" dirty="0"/>
              <a:t>    </a:t>
            </a:r>
            <a:r>
              <a:rPr lang="es-CR" sz="2000" u="sng" dirty="0">
                <a:hlinkClick r:id="rId3"/>
              </a:rPr>
              <a:t>http://costaricamedios.cr/en-vivo/</a:t>
            </a:r>
            <a:endParaRPr lang="es-CR" sz="1400" b="1" dirty="0" smtClean="0"/>
          </a:p>
          <a:p>
            <a:pPr fontAlgn="base"/>
            <a:r>
              <a:rPr lang="es-CR" b="1" dirty="0">
                <a:solidFill>
                  <a:srgbClr val="FF0000"/>
                </a:solidFill>
              </a:rPr>
              <a:t>L-M-V 10-11 a.m. Videoconferencias</a:t>
            </a:r>
          </a:p>
          <a:p>
            <a:pPr fontAlgn="base"/>
            <a:r>
              <a:rPr lang="es-CR" b="1" dirty="0">
                <a:solidFill>
                  <a:srgbClr val="FF0000"/>
                </a:solidFill>
              </a:rPr>
              <a:t>L-M-V 11-11:30 a.m. Estrategias Integrales Aprendo en Casa (Repetición Sección de Café Nacional)</a:t>
            </a:r>
          </a:p>
          <a:p>
            <a:pPr fontAlgn="base"/>
            <a:r>
              <a:rPr lang="es-CR" b="1" dirty="0">
                <a:solidFill>
                  <a:srgbClr val="FF0000"/>
                </a:solidFill>
              </a:rPr>
              <a:t>K-J 10 a.m. -12 p.m. Érase una Vez</a:t>
            </a:r>
          </a:p>
          <a:p>
            <a:pPr marL="0" indent="0">
              <a:buNone/>
            </a:pPr>
            <a:endParaRPr lang="es-CR" sz="1800" dirty="0" smtClean="0"/>
          </a:p>
          <a:p>
            <a:pPr marL="0" indent="0">
              <a:buNone/>
            </a:pPr>
            <a:endParaRPr lang="es-CR" sz="1800" dirty="0"/>
          </a:p>
          <a:p>
            <a:endParaRPr lang="es-CR" sz="1800" dirty="0"/>
          </a:p>
          <a:p>
            <a:endParaRPr lang="es-CR" sz="1800" dirty="0"/>
          </a:p>
          <a:p>
            <a:endParaRPr lang="es-CR" sz="1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06500" y="323850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 </a:t>
            </a:r>
            <a:r>
              <a:rPr lang="es-C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televisiva 2-1</a:t>
            </a:r>
            <a:endParaRPr lang="es-C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371600" y="2757090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 Virtual</a:t>
            </a:r>
            <a:endParaRPr lang="es-C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371600" y="3567906"/>
            <a:ext cx="10515600" cy="159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R" sz="2100" b="1" dirty="0"/>
              <a:t>- Actualización de cursos virtuales   </a:t>
            </a:r>
          </a:p>
          <a:p>
            <a:pPr marL="0" indent="0">
              <a:buNone/>
            </a:pPr>
            <a:r>
              <a:rPr lang="es-CR" sz="1800" dirty="0" smtClean="0"/>
              <a:t>  </a:t>
            </a:r>
            <a:r>
              <a:rPr lang="es-CR" u="sng" dirty="0">
                <a:hlinkClick r:id="rId4"/>
              </a:rPr>
              <a:t>http://www.idp.mep.go.cr</a:t>
            </a:r>
            <a:r>
              <a:rPr lang="es-CR" u="sng" dirty="0" smtClean="0">
                <a:hlinkClick r:id="rId4"/>
              </a:rPr>
              <a:t>/</a:t>
            </a:r>
            <a:endParaRPr lang="es-CR" u="sng" dirty="0" smtClean="0"/>
          </a:p>
          <a:p>
            <a:pPr marL="0" indent="0">
              <a:buNone/>
            </a:pPr>
            <a:endParaRPr lang="es-CR" sz="1800" dirty="0" smtClean="0"/>
          </a:p>
          <a:p>
            <a:pPr marL="0" indent="0">
              <a:buNone/>
            </a:pPr>
            <a:r>
              <a:rPr lang="es-CR" sz="2100" b="1" dirty="0" smtClean="0"/>
              <a:t>- Aula </a:t>
            </a:r>
            <a:r>
              <a:rPr lang="es-CR" sz="2100" b="1" dirty="0"/>
              <a:t>Virtual (plantillas y ejemplos) </a:t>
            </a:r>
          </a:p>
          <a:p>
            <a:pPr marL="0" indent="0">
              <a:buNone/>
            </a:pPr>
            <a:r>
              <a:rPr lang="es-CR" u="sng" dirty="0" smtClean="0">
                <a:hlinkClick r:id="rId5"/>
              </a:rPr>
              <a:t>https</a:t>
            </a:r>
            <a:r>
              <a:rPr lang="es-CR" u="sng" dirty="0">
                <a:hlinkClick r:id="rId5"/>
              </a:rPr>
              <a:t>://aulavirtualabierta.mep.go.cr/</a:t>
            </a:r>
            <a:endParaRPr lang="es-CR" sz="18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CR" sz="1800" dirty="0" smtClean="0"/>
          </a:p>
          <a:p>
            <a:endParaRPr lang="es-CR" sz="1800" dirty="0" smtClean="0"/>
          </a:p>
          <a:p>
            <a:endParaRPr lang="es-CR" sz="1800" dirty="0" smtClean="0"/>
          </a:p>
          <a:p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404279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493043" y="2944813"/>
            <a:ext cx="4659310" cy="739775"/>
          </a:xfrm>
        </p:spPr>
        <p:txBody>
          <a:bodyPr/>
          <a:lstStyle/>
          <a:p>
            <a:pPr algn="ctr"/>
            <a:r>
              <a:rPr lang="es-CR" dirty="0" smtClean="0">
                <a:solidFill>
                  <a:srgbClr val="FF0000"/>
                </a:solidFill>
              </a:rPr>
              <a:t>Estudiantes</a:t>
            </a:r>
            <a:endParaRPr lang="es-CR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985045"/>
            <a:ext cx="10515600" cy="1593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1800" b="1" dirty="0" smtClean="0"/>
              <a:t>-Aprendo en casa. </a:t>
            </a:r>
            <a:r>
              <a:rPr lang="es-CR" sz="1400" b="1" dirty="0" smtClean="0"/>
              <a:t>   </a:t>
            </a:r>
            <a:r>
              <a:rPr lang="es-CR" sz="1400" dirty="0" smtClean="0"/>
              <a:t>   </a:t>
            </a:r>
            <a:r>
              <a:rPr lang="es-CR" sz="1400" u="sng" dirty="0" smtClean="0">
                <a:hlinkClick r:id="rId2"/>
              </a:rPr>
              <a:t>http://costaricamedios.cr/en-vivo/</a:t>
            </a:r>
            <a:endParaRPr lang="es-CR" sz="1050" b="1" dirty="0" smtClean="0"/>
          </a:p>
          <a:p>
            <a:pPr marL="0" indent="0">
              <a:buNone/>
            </a:pPr>
            <a:r>
              <a:rPr lang="es-CR" sz="1800" dirty="0" smtClean="0"/>
              <a:t>Horario </a:t>
            </a:r>
            <a:r>
              <a:rPr lang="es-CR" sz="1800" b="1" dirty="0">
                <a:solidFill>
                  <a:srgbClr val="FF0000"/>
                </a:solidFill>
              </a:rPr>
              <a:t>3</a:t>
            </a:r>
            <a:r>
              <a:rPr lang="es-CR" sz="1800" b="1" dirty="0" smtClean="0">
                <a:solidFill>
                  <a:srgbClr val="FF0000"/>
                </a:solidFill>
              </a:rPr>
              <a:t>:00 </a:t>
            </a:r>
            <a:r>
              <a:rPr lang="es-CR" sz="1800" b="1" dirty="0" smtClean="0">
                <a:solidFill>
                  <a:srgbClr val="FF0000"/>
                </a:solidFill>
              </a:rPr>
              <a:t>a.m. a </a:t>
            </a:r>
            <a:r>
              <a:rPr lang="es-CR" sz="1800" b="1" dirty="0">
                <a:solidFill>
                  <a:srgbClr val="FF0000"/>
                </a:solidFill>
              </a:rPr>
              <a:t>4</a:t>
            </a:r>
            <a:r>
              <a:rPr lang="es-CR" sz="1800" b="1" dirty="0" smtClean="0">
                <a:solidFill>
                  <a:srgbClr val="FF0000"/>
                </a:solidFill>
              </a:rPr>
              <a:t>:00 </a:t>
            </a:r>
            <a:r>
              <a:rPr lang="es-CR" sz="1800" dirty="0" smtClean="0"/>
              <a:t> a.m. / Lunes a Viernes. A partir del miércoles 25 de marzo</a:t>
            </a:r>
          </a:p>
          <a:p>
            <a:pPr marL="0" indent="0">
              <a:buNone/>
            </a:pPr>
            <a:r>
              <a:rPr lang="es-CR" sz="1800" b="1" strike="sngStrike" dirty="0" smtClean="0">
                <a:solidFill>
                  <a:srgbClr val="FF0000"/>
                </a:solidFill>
              </a:rPr>
              <a:t>-Aprendo en casa/Érase una vez.      </a:t>
            </a:r>
            <a:r>
              <a:rPr lang="es-CR" sz="1800" u="sng" strike="sngStrike" dirty="0" smtClean="0">
                <a:solidFill>
                  <a:srgbClr val="FF0000"/>
                </a:solidFill>
                <a:hlinkClick r:id="rId3"/>
              </a:rPr>
              <a:t> https://es-la.facebook.com/VidaEstudiantil.MEP/ </a:t>
            </a:r>
            <a:endParaRPr lang="es-CR" sz="1800" u="sng" strike="sngStrike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CR" sz="1800" strike="sngStrike" dirty="0" smtClean="0">
                <a:solidFill>
                  <a:srgbClr val="FF0000"/>
                </a:solidFill>
              </a:rPr>
              <a:t>Horario 3:00 p.m. a 5:00  p.m.  / Martes y Jueves. A partir del miércoles 25 de marzo</a:t>
            </a:r>
          </a:p>
          <a:p>
            <a:pPr marL="0" indent="0">
              <a:buNone/>
            </a:pPr>
            <a:endParaRPr lang="es-CR" sz="1800" dirty="0"/>
          </a:p>
          <a:p>
            <a:endParaRPr lang="es-CR" sz="1800" dirty="0"/>
          </a:p>
          <a:p>
            <a:endParaRPr lang="es-CR" sz="1800" dirty="0"/>
          </a:p>
          <a:p>
            <a:endParaRPr lang="es-CR" sz="1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06500" y="323850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 </a:t>
            </a:r>
            <a:r>
              <a:rPr lang="es-C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televisiva 1 1</a:t>
            </a:r>
            <a:endParaRPr lang="es-C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371600" y="2757090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 Virtual</a:t>
            </a:r>
            <a:endParaRPr lang="es-C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371600" y="3567906"/>
            <a:ext cx="10515600" cy="159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R" sz="2100" b="1" dirty="0"/>
              <a:t>- </a:t>
            </a:r>
            <a:r>
              <a:rPr lang="es-CR" sz="2100" b="1" dirty="0" smtClean="0"/>
              <a:t>Pendiente</a:t>
            </a:r>
            <a:r>
              <a:rPr lang="es-CR" sz="2100" b="1" dirty="0"/>
              <a:t> </a:t>
            </a:r>
          </a:p>
          <a:p>
            <a:pPr marL="0" indent="0">
              <a:buNone/>
            </a:pPr>
            <a:r>
              <a:rPr lang="es-CR" sz="1800" dirty="0" smtClean="0"/>
              <a:t> </a:t>
            </a:r>
          </a:p>
          <a:p>
            <a:endParaRPr lang="es-CR" sz="1800" dirty="0" smtClean="0"/>
          </a:p>
          <a:p>
            <a:endParaRPr lang="es-CR" sz="1800" dirty="0" smtClean="0"/>
          </a:p>
          <a:p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305000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493043" y="2944813"/>
            <a:ext cx="4659310" cy="739775"/>
          </a:xfrm>
        </p:spPr>
        <p:txBody>
          <a:bodyPr/>
          <a:lstStyle/>
          <a:p>
            <a:pPr algn="ctr"/>
            <a:r>
              <a:rPr lang="es-CR" dirty="0" smtClean="0">
                <a:solidFill>
                  <a:srgbClr val="FF0000"/>
                </a:solidFill>
              </a:rPr>
              <a:t>Familia</a:t>
            </a:r>
            <a:endParaRPr lang="es-CR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985045"/>
            <a:ext cx="10515600" cy="15930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R" sz="1800" b="1" dirty="0" smtClean="0"/>
              <a:t>-Programa Café Nacional Canal 13. </a:t>
            </a:r>
            <a:r>
              <a:rPr lang="es-CR" sz="1400" b="1" dirty="0"/>
              <a:t>   </a:t>
            </a:r>
            <a:r>
              <a:rPr lang="es-CR" sz="1400" dirty="0"/>
              <a:t> </a:t>
            </a:r>
            <a:r>
              <a:rPr lang="es-CR" sz="1400" dirty="0" smtClean="0"/>
              <a:t>  </a:t>
            </a:r>
            <a:r>
              <a:rPr lang="es-CR" sz="2400" u="sng" dirty="0" smtClean="0">
                <a:hlinkClick r:id="rId2"/>
              </a:rPr>
              <a:t>http://costaricamedios.cr/cafenacional</a:t>
            </a:r>
            <a:endParaRPr lang="es-CR" sz="2400" dirty="0" smtClean="0"/>
          </a:p>
          <a:p>
            <a:pPr marL="0" indent="0">
              <a:buNone/>
            </a:pPr>
            <a:r>
              <a:rPr lang="es-CR" sz="1800" dirty="0" smtClean="0"/>
              <a:t>Horario </a:t>
            </a:r>
            <a:r>
              <a:rPr lang="es-CR" sz="1800" b="1" dirty="0" smtClean="0">
                <a:solidFill>
                  <a:srgbClr val="FF0000"/>
                </a:solidFill>
              </a:rPr>
              <a:t>8:10 </a:t>
            </a:r>
            <a:r>
              <a:rPr lang="es-CR" sz="1800" b="1" dirty="0" smtClean="0">
                <a:solidFill>
                  <a:srgbClr val="FF0000"/>
                </a:solidFill>
              </a:rPr>
              <a:t>a.m. a </a:t>
            </a:r>
            <a:r>
              <a:rPr lang="es-CR" sz="1800" b="1" dirty="0" smtClean="0">
                <a:solidFill>
                  <a:srgbClr val="FF0000"/>
                </a:solidFill>
              </a:rPr>
              <a:t>8</a:t>
            </a:r>
            <a:r>
              <a:rPr lang="es-CR" sz="1800" b="1" dirty="0" smtClean="0">
                <a:solidFill>
                  <a:srgbClr val="FF0000"/>
                </a:solidFill>
              </a:rPr>
              <a:t>:45 </a:t>
            </a:r>
            <a:r>
              <a:rPr lang="es-CR" sz="1800" dirty="0" smtClean="0"/>
              <a:t> a.m. / Lunes a Viernes. </a:t>
            </a:r>
          </a:p>
          <a:p>
            <a:pPr marL="0" indent="0">
              <a:buNone/>
            </a:pPr>
            <a:endParaRPr lang="es-CR" sz="1800" dirty="0"/>
          </a:p>
          <a:p>
            <a:pPr marL="0" indent="0">
              <a:buNone/>
            </a:pPr>
            <a:r>
              <a:rPr lang="es-CR" sz="1800" b="1" dirty="0">
                <a:solidFill>
                  <a:srgbClr val="FF0000"/>
                </a:solidFill>
              </a:rPr>
              <a:t>-Aprendo en casa. </a:t>
            </a:r>
            <a:r>
              <a:rPr lang="es-CR" sz="1400" b="1" dirty="0">
                <a:solidFill>
                  <a:srgbClr val="FF0000"/>
                </a:solidFill>
              </a:rPr>
              <a:t>   </a:t>
            </a:r>
            <a:r>
              <a:rPr lang="es-CR" sz="1400" dirty="0">
                <a:solidFill>
                  <a:srgbClr val="FF0000"/>
                </a:solidFill>
              </a:rPr>
              <a:t>   </a:t>
            </a:r>
            <a:r>
              <a:rPr lang="es-CR" sz="1400" u="sng" dirty="0">
                <a:solidFill>
                  <a:srgbClr val="FF0000"/>
                </a:solidFill>
                <a:hlinkClick r:id="rId3"/>
              </a:rPr>
              <a:t>http://costaricamedios.cr/en-vivo/</a:t>
            </a:r>
            <a:endParaRPr lang="es-CR" sz="105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CR" sz="1800" dirty="0">
                <a:solidFill>
                  <a:srgbClr val="FF0000"/>
                </a:solidFill>
              </a:rPr>
              <a:t>Horario </a:t>
            </a:r>
            <a:r>
              <a:rPr lang="es-CR" sz="1800" b="1" dirty="0">
                <a:solidFill>
                  <a:srgbClr val="FF0000"/>
                </a:solidFill>
              </a:rPr>
              <a:t>3:00 a.m. a 4:00 </a:t>
            </a:r>
            <a:r>
              <a:rPr lang="es-CR" sz="1800" dirty="0">
                <a:solidFill>
                  <a:srgbClr val="FF0000"/>
                </a:solidFill>
              </a:rPr>
              <a:t> a.m. / Lunes a Viernes. A partir del miércoles 25 de marzo</a:t>
            </a:r>
            <a:endParaRPr lang="es-CR" sz="1800" dirty="0">
              <a:solidFill>
                <a:srgbClr val="FF0000"/>
              </a:solidFill>
            </a:endParaRPr>
          </a:p>
          <a:p>
            <a:endParaRPr lang="es-CR" sz="1800" dirty="0"/>
          </a:p>
          <a:p>
            <a:endParaRPr lang="es-CR" sz="1800" dirty="0"/>
          </a:p>
          <a:p>
            <a:endParaRPr lang="es-CR" sz="1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06500" y="323850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 televisiva</a:t>
            </a:r>
            <a:endParaRPr lang="es-C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371600" y="2757090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Mep</a:t>
            </a:r>
            <a:r>
              <a:rPr lang="es-C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Informa</a:t>
            </a:r>
            <a:endParaRPr lang="es-C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371600" y="3567906"/>
            <a:ext cx="10515600" cy="159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R" sz="2100" b="1" dirty="0"/>
              <a:t>- </a:t>
            </a:r>
            <a:r>
              <a:rPr lang="es-CR" sz="2100" b="1" dirty="0" smtClean="0"/>
              <a:t>Lineamientos, documentos y noticias MEP</a:t>
            </a:r>
            <a:r>
              <a:rPr lang="es-CR" sz="2100" b="1" dirty="0"/>
              <a:t>   </a:t>
            </a:r>
          </a:p>
          <a:p>
            <a:pPr marL="0" indent="0">
              <a:buNone/>
            </a:pPr>
            <a:r>
              <a:rPr lang="es-CR" sz="1800" dirty="0" smtClean="0"/>
              <a:t>  </a:t>
            </a:r>
            <a:r>
              <a:rPr lang="es-CR" u="sng" dirty="0">
                <a:hlinkClick r:id="rId4"/>
              </a:rPr>
              <a:t>http://</a:t>
            </a:r>
            <a:r>
              <a:rPr lang="es-CR" u="sng" dirty="0" smtClean="0">
                <a:hlinkClick r:id="rId4"/>
              </a:rPr>
              <a:t>www.mep.go.cr/coronavirus</a:t>
            </a:r>
            <a:r>
              <a:rPr lang="es-CR" u="sng" dirty="0" smtClean="0"/>
              <a:t> </a:t>
            </a:r>
          </a:p>
          <a:p>
            <a:pPr marL="0" indent="0">
              <a:buNone/>
            </a:pPr>
            <a:endParaRPr lang="es-C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CR" sz="1800" dirty="0" smtClean="0"/>
          </a:p>
          <a:p>
            <a:endParaRPr lang="es-CR" sz="1800" dirty="0" smtClean="0"/>
          </a:p>
          <a:p>
            <a:endParaRPr lang="es-CR" sz="1800" dirty="0" smtClean="0"/>
          </a:p>
          <a:p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2610170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51</Words>
  <Application>Microsoft Office PowerPoint</Application>
  <PresentationFormat>Panorámica</PresentationFormat>
  <Paragraphs>45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Docentes</vt:lpstr>
      <vt:lpstr>Estudiantes</vt:lpstr>
      <vt:lpstr>Familia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10</cp:revision>
  <dcterms:created xsi:type="dcterms:W3CDTF">2020-03-23T16:46:03Z</dcterms:created>
  <dcterms:modified xsi:type="dcterms:W3CDTF">2020-03-24T17:34:45Z</dcterms:modified>
</cp:coreProperties>
</file>