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F1C0-AB73-4599-94B3-8B167406BF92}" type="datetimeFigureOut">
              <a:rPr lang="es-CR" smtClean="0"/>
              <a:t>10/03/2020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4BA8-472F-4FDC-AFF2-19F1D080A93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8429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F1C0-AB73-4599-94B3-8B167406BF92}" type="datetimeFigureOut">
              <a:rPr lang="es-CR" smtClean="0"/>
              <a:t>10/03/2020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4BA8-472F-4FDC-AFF2-19F1D080A93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907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F1C0-AB73-4599-94B3-8B167406BF92}" type="datetimeFigureOut">
              <a:rPr lang="es-CR" smtClean="0"/>
              <a:t>10/03/2020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4BA8-472F-4FDC-AFF2-19F1D080A93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1050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F1C0-AB73-4599-94B3-8B167406BF92}" type="datetimeFigureOut">
              <a:rPr lang="es-CR" smtClean="0"/>
              <a:t>10/03/2020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4BA8-472F-4FDC-AFF2-19F1D080A93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1109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F1C0-AB73-4599-94B3-8B167406BF92}" type="datetimeFigureOut">
              <a:rPr lang="es-CR" smtClean="0"/>
              <a:t>10/03/2020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4BA8-472F-4FDC-AFF2-19F1D080A93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8359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F1C0-AB73-4599-94B3-8B167406BF92}" type="datetimeFigureOut">
              <a:rPr lang="es-CR" smtClean="0"/>
              <a:t>10/03/2020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4BA8-472F-4FDC-AFF2-19F1D080A93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0840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F1C0-AB73-4599-94B3-8B167406BF92}" type="datetimeFigureOut">
              <a:rPr lang="es-CR" smtClean="0"/>
              <a:t>10/03/2020</a:t>
            </a:fld>
            <a:endParaRPr lang="es-C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4BA8-472F-4FDC-AFF2-19F1D080A93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7514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F1C0-AB73-4599-94B3-8B167406BF92}" type="datetimeFigureOut">
              <a:rPr lang="es-CR" smtClean="0"/>
              <a:t>10/03/2020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4BA8-472F-4FDC-AFF2-19F1D080A93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6179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F1C0-AB73-4599-94B3-8B167406BF92}" type="datetimeFigureOut">
              <a:rPr lang="es-CR" smtClean="0"/>
              <a:t>10/03/2020</a:t>
            </a:fld>
            <a:endParaRPr lang="es-C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4BA8-472F-4FDC-AFF2-19F1D080A93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0411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F1C0-AB73-4599-94B3-8B167406BF92}" type="datetimeFigureOut">
              <a:rPr lang="es-CR" smtClean="0"/>
              <a:t>10/03/2020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4BA8-472F-4FDC-AFF2-19F1D080A93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1383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F1C0-AB73-4599-94B3-8B167406BF92}" type="datetimeFigureOut">
              <a:rPr lang="es-CR" smtClean="0"/>
              <a:t>10/03/2020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4BA8-472F-4FDC-AFF2-19F1D080A93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0072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7F1C0-AB73-4599-94B3-8B167406BF92}" type="datetimeFigureOut">
              <a:rPr lang="es-CR" smtClean="0"/>
              <a:t>10/03/2020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E4BA8-472F-4FDC-AFF2-19F1D080A93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0632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 dirty="0"/>
          </a:p>
        </p:txBody>
      </p:sp>
      <p:grpSp>
        <p:nvGrpSpPr>
          <p:cNvPr id="7" name="Grupo 6"/>
          <p:cNvGrpSpPr/>
          <p:nvPr/>
        </p:nvGrpSpPr>
        <p:grpSpPr>
          <a:xfrm>
            <a:off x="2057024" y="504005"/>
            <a:ext cx="1511676" cy="1168531"/>
            <a:chOff x="2057024" y="504005"/>
            <a:chExt cx="1511676" cy="1168531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066" b="89669" l="9804" r="8980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7024" y="504005"/>
              <a:ext cx="1256314" cy="1045396"/>
            </a:xfrm>
            <a:prstGeom prst="rect">
              <a:avLst/>
            </a:prstGeom>
          </p:spPr>
        </p:pic>
        <p:sp>
          <p:nvSpPr>
            <p:cNvPr id="5" name="Rectángulo 4"/>
            <p:cNvSpPr/>
            <p:nvPr/>
          </p:nvSpPr>
          <p:spPr>
            <a:xfrm>
              <a:off x="2229446" y="1149316"/>
              <a:ext cx="1339254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b="1" cap="none" spc="0" dirty="0" smtClean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2020</a:t>
              </a:r>
              <a:endParaRPr lang="es-ES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0204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1</cp:revision>
  <dcterms:created xsi:type="dcterms:W3CDTF">2020-03-10T16:38:50Z</dcterms:created>
  <dcterms:modified xsi:type="dcterms:W3CDTF">2020-03-10T16:46:31Z</dcterms:modified>
</cp:coreProperties>
</file>