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668" r:id="rId2"/>
  </p:sldMasterIdLst>
  <p:notesMasterIdLst>
    <p:notesMasterId r:id="rId7"/>
  </p:notesMasterIdLst>
  <p:handoutMasterIdLst>
    <p:handoutMasterId r:id="rId8"/>
  </p:handoutMasterIdLst>
  <p:sldIdLst>
    <p:sldId id="265" r:id="rId3"/>
    <p:sldId id="267" r:id="rId4"/>
    <p:sldId id="266" r:id="rId5"/>
    <p:sldId id="268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242424"/>
    <a:srgbClr val="313131"/>
    <a:srgbClr val="6B6B6B"/>
    <a:srgbClr val="000000"/>
    <a:srgbClr val="C66D59"/>
    <a:srgbClr val="535353"/>
    <a:srgbClr val="3F3599"/>
    <a:srgbClr val="8A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821" autoAdjust="0"/>
  </p:normalViewPr>
  <p:slideViewPr>
    <p:cSldViewPr snapToGrid="0" snapToObjects="1">
      <p:cViewPr varScale="1">
        <p:scale>
          <a:sx n="74" d="100"/>
          <a:sy n="74" d="100"/>
        </p:scale>
        <p:origin x="576" y="54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9553C60-F151-4FC1-B8FB-37BB30CA9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F205D4-84B1-49F9-AA7A-FD183F3199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2FB2-C0C8-4D25-A8F8-828061BC386E}" type="datetime1">
              <a:rPr lang="es-ES" smtClean="0"/>
              <a:t>28/10/2020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E43000-9C0E-4786-9B16-70CF04757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34A868-5BAF-468B-AE75-298160ECE9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05D6-F928-4000-B47A-D793E20713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638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40387-4A01-4A3E-9945-9D3CD2061DA1}" type="datetime1">
              <a:rPr lang="es-ES" smtClean="0"/>
              <a:pPr/>
              <a:t>28/10/2020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988C-1DB3-47E8-A313-C44BB0D5CA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667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A988C-1DB3-47E8-A313-C44BB0D5CA1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0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A988C-1DB3-47E8-A313-C44BB0D5CA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35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600" noProof="0">
              <a:solidFill>
                <a:srgbClr val="FFFFFF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1" name="Autoforma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2" name="Autoforma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3" name="Autoforma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4" name="Autoforma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5" name="Autoforma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9" name="Marcador de texto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2" name="Marcador de texto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3" name="Marcador de texto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5" name="Marcador de texto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5650" y="3198481"/>
            <a:ext cx="4957763" cy="2682875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90359" y="3178672"/>
            <a:ext cx="4957763" cy="2682875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57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DABB5D-EF3C-4210-8BC2-A6A7625FF75A}" type="datetime1">
              <a:rPr lang="es-ES" smtClean="0"/>
              <a:pPr/>
              <a:t>28/10/2020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398-4A9F-4C76-A9E1-D640B1F0DE0C}" type="datetime1">
              <a:rPr lang="es-ES" smtClean="0"/>
              <a:pPr/>
              <a:t>28/10/2020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4DA1D25-9CDC-424F-90D9-21F0892256A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6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98B1-240D-4F20-B35B-45527262B9D7}" type="datetime1">
              <a:rPr lang="es-ES" smtClean="0"/>
              <a:pPr/>
              <a:t>28/10/2020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 de texto 49"/>
          <p:cNvSpPr txBox="1"/>
          <p:nvPr/>
        </p:nvSpPr>
        <p:spPr>
          <a:xfrm>
            <a:off x="755650" y="6427114"/>
            <a:ext cx="10692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100" dirty="0">
                <a:solidFill>
                  <a:srgbClr val="B2B2B2"/>
                </a:solidFill>
                <a:cs typeface="Arial"/>
              </a:rPr>
              <a:t>Al ajustar la escala, agrupe todos los elementos que quiera escalar. Escale según sea necesario. Use los botones "Aumentar tamaño de fuente" o "Disminuir tamaño de fuente", o cambie manualmente el tamaño de fuente del texto editable. Elimine los elementos no deseados. Cambie el grosor de línea de los círculos o barras de conexión según sea necesario.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68BBA64-D0CD-2640-9E68-1884D18A5E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55736" y="2852102"/>
            <a:ext cx="4957763" cy="696642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S" dirty="0" smtClean="0"/>
              <a:t>www.mep.go.cr/educatico</a:t>
            </a:r>
            <a:endParaRPr lang="es-ES" dirty="0"/>
          </a:p>
        </p:txBody>
      </p:sp>
      <p:sp>
        <p:nvSpPr>
          <p:cNvPr id="72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8356" y="1805189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más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8029" y="1771622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6058" y="1867355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2929" y="1847158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21485" y="1875491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Revistas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texto 71">
            <a:extLst>
              <a:ext uri="{FF2B5EF4-FFF2-40B4-BE49-F238E27FC236}">
                <a16:creationId xmlns:a16="http://schemas.microsoft.com/office/drawing/2014/main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28" y="1819487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2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42267" y="664128"/>
            <a:ext cx="10965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5400" b="1" dirty="0" smtClean="0">
                <a:solidFill>
                  <a:schemeClr val="bg1">
                    <a:lumMod val="6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Departamento de Gestión y Producción de Recursos Tecnológicos</a:t>
            </a:r>
            <a:endParaRPr lang="es-ES" sz="5400" b="1" noProof="1">
              <a:solidFill>
                <a:schemeClr val="bg1">
                  <a:lumMod val="65000"/>
                </a:schemeClr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2" y="2723571"/>
            <a:ext cx="11824570" cy="346428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0" y="5859887"/>
            <a:ext cx="121920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9227" y="6038045"/>
            <a:ext cx="121920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2" y="482957"/>
            <a:ext cx="2538211" cy="25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4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" id="{72572805-2A66-4A42-A568-560A94D47EEE}" vid="{D1D1A15F-EE67-4312-99D8-C79124C31EB6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" id="{72572805-2A66-4A42-A568-560A94D47EEE}" vid="{3281CAFA-3A13-473F-ADD2-9F2E2E458F5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Gráfico de diagrama de flujo de proceso de múltiples colores</Template>
  <TotalTime>0</TotalTime>
  <Words>86</Words>
  <Application>Microsoft Office PowerPoint</Application>
  <PresentationFormat>Panorámica</PresentationFormat>
  <Paragraphs>11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Kozuka Gothic Pr6N B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2019-10-09T16:03:34Z</dcterms:created>
  <dcterms:modified xsi:type="dcterms:W3CDTF">2020-10-28T15:19:28Z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2018-08-11T00:05:08.1805122Z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