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5A97-DAB8-48BB-82AF-E096A330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1BA2D-0D5D-49CB-9345-73860590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908BA-03E4-4A99-9BE3-C963AADD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4CDC3-0C43-4C43-9AD3-49F79BBF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B5FCA-DD04-4E53-93F8-2769099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48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E98A9-6F62-45AA-B98E-61CFB5B6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145F90-CADA-490C-9603-2DA4278D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35D38-0CB2-4109-B43D-7BF336F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4AC2D-CACD-4630-8CE8-3D0B163B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6CEF4-251B-4BC4-9D84-31030910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781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475795-86BF-4AD3-BCFE-C9A6F6D4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6A28ED-B517-42C6-8E87-F4469FDF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C7E2E-E58B-4A10-8AC6-CAD8CD5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E993A-47FE-4714-B0F9-AB82416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C4AA4-9BA5-4D61-87B3-B8148ABE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5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6AD26-86E3-4038-BA66-D4D851DC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73408-A27F-4576-BE72-5592890C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E240D-64B8-462B-B7C0-77B3F609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40DFC-20AF-40CA-81AD-A00C488E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89F2D-9699-4154-888C-8FC93F2F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49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59D6-7523-4036-8BB1-5FA3C651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9E9B6-601B-4777-AFFE-212C66A1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6B81F-5685-465B-8132-254B0BEE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67361-38DA-4E02-8679-3801A213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ED46-B8EF-4660-BE0C-47BC8929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25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00D39-A033-4019-9C62-431C50B7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2E190-F9FD-4055-9914-6524771B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CA59C7-95BC-4D67-9BB1-DA1A8D49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55EAD-C531-440E-88F2-223A27E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2614C1-12E4-4AD2-9EC6-9629EC9B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F767A-108E-47FC-940C-770FE123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341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4AD47-A3BB-417B-AA36-2866952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3E8E01-B762-4E20-A30B-A399BD89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DE042B-4EC9-45AB-AE28-2799876B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17BE0-DF52-4BD4-82BA-1072EC63A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B2180F-9A3C-4F93-80DA-BE9C00C5F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33B39D-E1E3-444E-A1F9-381792EC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FA5681-06DE-46C4-897A-6C4CA6CE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382624-C6AA-402D-9823-4AD09AEC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60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FB5C-F152-46ED-9D24-7E98CA7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14727-ABFF-4AF7-86D6-AC984B6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B4431D-2C16-4722-8F42-3B610D5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5C1BA9-4305-4608-A0A1-460A71F1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1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062A17-227C-420E-A467-3E808E9F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FB588-3F95-4512-B4F1-34D1F54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6C938-869D-4EED-8BD3-F75DEF6F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28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F9BB-EB04-425C-9B25-DC354264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032DF-BC32-4073-A137-792C37BF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C913A-F852-4540-AEA8-622EF76B0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B9084-D408-43E6-AB85-F4820EF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5C5A40-0599-486F-A79B-A7458865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3EC50-3D05-4BD7-82FD-4EEC4085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7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7806-B3C7-4824-ACF3-4EE761D3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BA7EE-4E7C-4699-ACA6-EE194ED9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BCF63B-24CB-4F75-9EA9-C3535DAE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BD088-2B3E-4274-8B98-C9405412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400D45-074E-485C-B34C-6A1EF554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F9C692-DDCD-4FF9-A651-B293C963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3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114FF6-3AA9-470D-BA62-755F3FDA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141E7B-0765-49B1-9308-18E45534A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0F43D-7ED7-463F-AAF5-AF6A2DD2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AC66-A815-4559-8182-3A03A5640481}" type="datetimeFigureOut">
              <a:rPr lang="es-CR" smtClean="0"/>
              <a:t>23/09/2021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7D472-F605-4841-B6B1-73AD389EB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06769-173C-449A-AA89-999D6679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3ED2-F851-435F-92AB-DD2115C3C39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70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32" y="-472646"/>
            <a:ext cx="5290473" cy="1672929"/>
          </a:xfrm>
        </p:spPr>
        <p:txBody>
          <a:bodyPr>
            <a:normAutofit/>
          </a:bodyPr>
          <a:lstStyle/>
          <a:p>
            <a:r>
              <a:rPr lang="es-CR" sz="6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Flautaoke</a:t>
            </a:r>
            <a:endParaRPr lang="es-CR" sz="6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89" y="1744394"/>
            <a:ext cx="7069525" cy="4981339"/>
          </a:xfrm>
        </p:spPr>
        <p:txBody>
          <a:bodyPr>
            <a:normAutofit fontScale="92500"/>
          </a:bodyPr>
          <a:lstStyle/>
          <a:p>
            <a:pPr algn="l">
              <a:lnSpc>
                <a:spcPct val="170000"/>
              </a:lnSpc>
            </a:pPr>
            <a:r>
              <a:rPr lang="es-CR" sz="26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Aplicación web que permitirá al aprendiz de flauta dulce iniciar desde cero el proceso de dominio de este maravilloso instrumento, y de manera gradual ir incrementando su habilidades practicando con numerosas y conocidas melodías al mejor estilo de un karaoke, ¡pero con flauta!</a:t>
            </a:r>
          </a:p>
        </p:txBody>
      </p:sp>
    </p:spTree>
    <p:extLst>
      <p:ext uri="{BB962C8B-B14F-4D97-AF65-F5344CB8AC3E}">
        <p14:creationId xmlns:p14="http://schemas.microsoft.com/office/powerpoint/2010/main" val="3698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5" y="1497037"/>
            <a:ext cx="7720716" cy="1181686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 cuento Fantástico con Educación Financiera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768" y="2678723"/>
            <a:ext cx="7143330" cy="60587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Una forma diferente de aprender la importancia de la Educación Financiera  por medio de la literatura y creada por nuestros propios estudiantes con actividades para desarrollar en casa o en clase.</a:t>
            </a:r>
          </a:p>
        </p:txBody>
      </p:sp>
    </p:spTree>
    <p:extLst>
      <p:ext uri="{BB962C8B-B14F-4D97-AF65-F5344CB8AC3E}">
        <p14:creationId xmlns:p14="http://schemas.microsoft.com/office/powerpoint/2010/main" val="16957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56" y="598538"/>
            <a:ext cx="6998168" cy="1525683"/>
          </a:xfrm>
        </p:spPr>
        <p:txBody>
          <a:bodyPr>
            <a:noAutofit/>
          </a:bodyPr>
          <a:lstStyle/>
          <a:p>
            <a:r>
              <a:rPr lang="es-C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Cuentos de mi Tía Panchita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79" y="2377440"/>
            <a:ext cx="7296445" cy="431812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  <a:spcAft>
                <a:spcPts val="800"/>
              </a:spcAft>
            </a:pPr>
            <a:r>
              <a:rPr lang="es-CR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Este recurso constituye un acercamiento al argumento de tres de los textos del libro Cuentos de mi tía Panchita, escrito por la autora costarricense María Isabel Carvajal (Carmen Lyra) y publicado por primera vez en 1920. </a:t>
            </a:r>
          </a:p>
        </p:txBody>
      </p:sp>
    </p:spTree>
    <p:extLst>
      <p:ext uri="{BB962C8B-B14F-4D97-AF65-F5344CB8AC3E}">
        <p14:creationId xmlns:p14="http://schemas.microsoft.com/office/powerpoint/2010/main" val="27070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96" y="-147049"/>
            <a:ext cx="8025110" cy="2299406"/>
          </a:xfrm>
        </p:spPr>
        <p:txBody>
          <a:bodyPr>
            <a:normAutofit/>
          </a:bodyPr>
          <a:lstStyle/>
          <a:p>
            <a:r>
              <a:rPr lang="es-CR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Aprendo Pura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344" y="2455473"/>
            <a:ext cx="7029158" cy="407193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CR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LP Aprendo Pura Vida es una plataforma tecnológica en línea, móvil y fuera de línea que permitirá un aprendizaje flexible y de alta calidad, con posibilidad de elegir los contenidos de mayor interés.</a:t>
            </a:r>
          </a:p>
        </p:txBody>
      </p:sp>
    </p:spTree>
    <p:extLst>
      <p:ext uri="{BB962C8B-B14F-4D97-AF65-F5344CB8AC3E}">
        <p14:creationId xmlns:p14="http://schemas.microsoft.com/office/powerpoint/2010/main" val="35239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56" y="598539"/>
            <a:ext cx="5653377" cy="1181686"/>
          </a:xfrm>
        </p:spPr>
        <p:txBody>
          <a:bodyPr>
            <a:normAutofit fontScale="90000"/>
          </a:bodyPr>
          <a:lstStyle/>
          <a:p>
            <a:r>
              <a:rPr lang="es-CR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Infografías de Pueblos indígenas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2011018"/>
            <a:ext cx="6980021" cy="448825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CR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Una colección de las principales características que tiene cada uno de los pueblos indígenas que existen en nuestro territorio nacional, idioma, estructura social, actividad económica entre muchos otros elementos más.</a:t>
            </a:r>
          </a:p>
        </p:txBody>
      </p:sp>
    </p:spTree>
    <p:extLst>
      <p:ext uri="{BB962C8B-B14F-4D97-AF65-F5344CB8AC3E}">
        <p14:creationId xmlns:p14="http://schemas.microsoft.com/office/powerpoint/2010/main" val="23454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06B46-C781-4587-B575-E788554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56" y="598539"/>
            <a:ext cx="5653377" cy="1181686"/>
          </a:xfrm>
        </p:spPr>
        <p:txBody>
          <a:bodyPr>
            <a:normAutofit fontScale="90000"/>
          </a:bodyPr>
          <a:lstStyle/>
          <a:p>
            <a:r>
              <a:rPr lang="es-CR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Catálogo de diseño 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57D27-CAB5-4A28-AF9B-685EF55DE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2011018"/>
            <a:ext cx="6980021" cy="44882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CR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Una colección de los diferentes diseños que se trabajan en el MEP, para la toma de decisiones en los recursos educativos.</a:t>
            </a:r>
          </a:p>
        </p:txBody>
      </p:sp>
    </p:spTree>
    <p:extLst>
      <p:ext uri="{BB962C8B-B14F-4D97-AF65-F5344CB8AC3E}">
        <p14:creationId xmlns:p14="http://schemas.microsoft.com/office/powerpoint/2010/main" val="221081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235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Century Gothic</vt:lpstr>
      <vt:lpstr>Tema de Office</vt:lpstr>
      <vt:lpstr>Flautaoke</vt:lpstr>
      <vt:lpstr>Mi cuento Fantástico con Educación Financiera</vt:lpstr>
      <vt:lpstr>Cuentos de mi Tía Panchita</vt:lpstr>
      <vt:lpstr>Aprendo Pura Vida</vt:lpstr>
      <vt:lpstr>Infografías de Pueblos indígenas</vt:lpstr>
      <vt:lpstr>Catálogo de diseño 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Flautaoke</dc:title>
  <dc:creator>Patricia Hernández</dc:creator>
  <cp:lastModifiedBy>Patricia Hernández</cp:lastModifiedBy>
  <cp:revision>2</cp:revision>
  <dcterms:created xsi:type="dcterms:W3CDTF">2021-09-23T15:50:20Z</dcterms:created>
  <dcterms:modified xsi:type="dcterms:W3CDTF">2021-09-23T16:33:52Z</dcterms:modified>
</cp:coreProperties>
</file>