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1" r:id="rId4"/>
    <p:sldId id="263" r:id="rId5"/>
    <p:sldId id="262" r:id="rId6"/>
    <p:sldId id="264" r:id="rId7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7113" autoAdjust="0"/>
  </p:normalViewPr>
  <p:slideViewPr>
    <p:cSldViewPr snapToGrid="0">
      <p:cViewPr varScale="1">
        <p:scale>
          <a:sx n="76" d="100"/>
          <a:sy n="76" d="100"/>
        </p:scale>
        <p:origin x="12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CF29D-964E-4AF3-8FDD-9F64096CA3C1}" type="datetimeFigureOut">
              <a:rPr lang="es-CR" smtClean="0"/>
              <a:t>26/10/2020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F2E9D-0781-4C20-8E6C-AF0A41EDE10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51316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2E9D-0781-4C20-8E6C-AF0A41EDE10E}" type="slidenum">
              <a:rPr lang="es-CR" smtClean="0"/>
              <a:t>1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84080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2E9D-0781-4C20-8E6C-AF0A41EDE10E}" type="slidenum">
              <a:rPr lang="es-CR" smtClean="0"/>
              <a:t>2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56470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2E9D-0781-4C20-8E6C-AF0A41EDE10E}" type="slidenum">
              <a:rPr lang="es-CR" smtClean="0"/>
              <a:t>3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073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2E9D-0781-4C20-8E6C-AF0A41EDE10E}" type="slidenum">
              <a:rPr lang="es-CR" smtClean="0"/>
              <a:t>4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40052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2E9D-0781-4C20-8E6C-AF0A41EDE10E}" type="slidenum">
              <a:rPr lang="es-CR" smtClean="0"/>
              <a:t>5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05502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2E9D-0781-4C20-8E6C-AF0A41EDE10E}" type="slidenum">
              <a:rPr lang="es-CR" smtClean="0"/>
              <a:t>6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90582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F1C0-AB73-4599-94B3-8B167406BF92}" type="datetimeFigureOut">
              <a:rPr lang="es-CR" smtClean="0"/>
              <a:t>26/10/2020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4BA8-472F-4FDC-AFF2-19F1D080A93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8429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F1C0-AB73-4599-94B3-8B167406BF92}" type="datetimeFigureOut">
              <a:rPr lang="es-CR" smtClean="0"/>
              <a:t>26/10/2020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4BA8-472F-4FDC-AFF2-19F1D080A93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907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F1C0-AB73-4599-94B3-8B167406BF92}" type="datetimeFigureOut">
              <a:rPr lang="es-CR" smtClean="0"/>
              <a:t>26/10/2020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4BA8-472F-4FDC-AFF2-19F1D080A93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1050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F1C0-AB73-4599-94B3-8B167406BF92}" type="datetimeFigureOut">
              <a:rPr lang="es-CR" smtClean="0"/>
              <a:t>26/10/2020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4BA8-472F-4FDC-AFF2-19F1D080A93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1109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F1C0-AB73-4599-94B3-8B167406BF92}" type="datetimeFigureOut">
              <a:rPr lang="es-CR" smtClean="0"/>
              <a:t>26/10/2020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4BA8-472F-4FDC-AFF2-19F1D080A93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8359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F1C0-AB73-4599-94B3-8B167406BF92}" type="datetimeFigureOut">
              <a:rPr lang="es-CR" smtClean="0"/>
              <a:t>26/10/2020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4BA8-472F-4FDC-AFF2-19F1D080A93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0840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F1C0-AB73-4599-94B3-8B167406BF92}" type="datetimeFigureOut">
              <a:rPr lang="es-CR" smtClean="0"/>
              <a:t>26/10/2020</a:t>
            </a:fld>
            <a:endParaRPr lang="es-C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4BA8-472F-4FDC-AFF2-19F1D080A93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7514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F1C0-AB73-4599-94B3-8B167406BF92}" type="datetimeFigureOut">
              <a:rPr lang="es-CR" smtClean="0"/>
              <a:t>26/10/2020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4BA8-472F-4FDC-AFF2-19F1D080A93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6179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F1C0-AB73-4599-94B3-8B167406BF92}" type="datetimeFigureOut">
              <a:rPr lang="es-CR" smtClean="0"/>
              <a:t>26/10/2020</a:t>
            </a:fld>
            <a:endParaRPr lang="es-C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4BA8-472F-4FDC-AFF2-19F1D080A93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041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F1C0-AB73-4599-94B3-8B167406BF92}" type="datetimeFigureOut">
              <a:rPr lang="es-CR" smtClean="0"/>
              <a:t>26/10/2020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4BA8-472F-4FDC-AFF2-19F1D080A93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1383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F1C0-AB73-4599-94B3-8B167406BF92}" type="datetimeFigureOut">
              <a:rPr lang="es-CR" smtClean="0"/>
              <a:t>26/10/2020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4BA8-472F-4FDC-AFF2-19F1D080A93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0072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7F1C0-AB73-4599-94B3-8B167406BF92}" type="datetimeFigureOut">
              <a:rPr lang="es-CR" smtClean="0"/>
              <a:t>26/10/2020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4BA8-472F-4FDC-AFF2-19F1D080A93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0632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19529" y="4101295"/>
            <a:ext cx="8040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600" dirty="0">
                <a:solidFill>
                  <a:schemeClr val="bg1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aumentada y un videojuego en tres niveles, que aborda contenido del tema de los reinos biológicos y las relaciones que se dan entre los seres vivos</a:t>
            </a:r>
            <a:r>
              <a:rPr lang="es-CR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ranklin Gothic Demi" panose="020B0703020102020204" pitchFamily="34" charset="0"/>
              </a:rPr>
              <a:t>.</a:t>
            </a:r>
            <a:endParaRPr lang="es-CR" sz="2800" dirty="0">
              <a:solidFill>
                <a:schemeClr val="tx2">
                  <a:lumMod val="60000"/>
                  <a:lumOff val="40000"/>
                </a:schemeClr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19529" y="1792971"/>
            <a:ext cx="76327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sz="3600" dirty="0">
                <a:solidFill>
                  <a:schemeClr val="bg1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Juego multimedia interactivo con un avatar personalizable, un cómic, un módulo que se accede a la Comunidad del Tronco Caído mediante realidad 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987953" y="129721"/>
            <a:ext cx="45719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4400" dirty="0">
                <a:solidFill>
                  <a:schemeClr val="bg1"/>
                </a:solidFill>
                <a:latin typeface="Impact" panose="020B0806030902050204" pitchFamily="34" charset="0"/>
              </a:rPr>
              <a:t>Apocalipsis</a:t>
            </a:r>
            <a:r>
              <a:rPr lang="es-CR" sz="32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r>
              <a:rPr lang="es-CR" sz="5400" dirty="0">
                <a:solidFill>
                  <a:schemeClr val="bg1"/>
                </a:solidFill>
                <a:latin typeface="Impact" panose="020B0806030902050204" pitchFamily="34" charset="0"/>
              </a:rPr>
              <a:t>zombi</a:t>
            </a:r>
            <a:endParaRPr lang="es-CR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52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08804" y="2072134"/>
            <a:ext cx="77723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4000" dirty="0">
                <a:solidFill>
                  <a:schemeClr val="bg1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Multimedia interactivo un avatar personalizable, un cómic, un módulo que se accede mediante realidad aumentada con tres ambientes diferentes con varios juegos interactivos, para abordar el tema de “Paisajes sonoros”. 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28725" y="129721"/>
            <a:ext cx="457192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6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Brigada</a:t>
            </a:r>
          </a:p>
          <a:p>
            <a:r>
              <a:rPr lang="es-CR" sz="44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Ecosónica</a:t>
            </a:r>
            <a:endParaRPr lang="es-CR" sz="4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422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72666" y="4092224"/>
            <a:ext cx="77723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600" dirty="0">
                <a:solidFill>
                  <a:schemeClr val="bg1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Un trabajo en colaboración con el Programa de Investigación en Fundamentos de la Educación a Distancia PROIFED, UNED, y Banco Popular.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72666" y="1537679"/>
            <a:ext cx="808671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sz="4000" dirty="0">
                <a:solidFill>
                  <a:schemeClr val="bg1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Una serie de guías para el docente y sus estudiantes, para los grados de primero a sexto, con actividades que refuerzan la educación financiera.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83415" y="39780"/>
            <a:ext cx="457192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6000" dirty="0" smtClean="0">
                <a:solidFill>
                  <a:schemeClr val="bg1"/>
                </a:solidFill>
                <a:latin typeface="Impact" panose="020B0806030902050204" pitchFamily="34" charset="0"/>
              </a:rPr>
              <a:t>Educación</a:t>
            </a:r>
            <a:r>
              <a:rPr lang="es-CR" sz="4400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 </a:t>
            </a:r>
          </a:p>
          <a:p>
            <a:r>
              <a:rPr lang="es-CR" sz="4400" dirty="0" smtClean="0">
                <a:solidFill>
                  <a:schemeClr val="bg1"/>
                </a:solidFill>
                <a:latin typeface="Impact" panose="020B0806030902050204" pitchFamily="34" charset="0"/>
              </a:rPr>
              <a:t>Financiera</a:t>
            </a:r>
            <a:r>
              <a:rPr lang="es-CR" sz="3200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 </a:t>
            </a:r>
            <a:endParaRPr lang="es-CR" sz="3200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87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391722" y="2029003"/>
            <a:ext cx="780789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sz="4000" dirty="0">
                <a:solidFill>
                  <a:schemeClr val="bg1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Traductor de la lengua ngäbere, conocido también como guaimí, este recurso tiene distintas palabras acompañado de un audio, una imagen y una frase que pone en contexto al usuario que desee aprender sobre esta lengua 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11644" y="90011"/>
            <a:ext cx="56676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6000" dirty="0" smtClean="0">
                <a:solidFill>
                  <a:schemeClr val="bg1"/>
                </a:solidFill>
                <a:latin typeface="Impact" panose="020B0806030902050204" pitchFamily="34" charset="0"/>
              </a:rPr>
              <a:t>Diccionario</a:t>
            </a:r>
            <a:r>
              <a:rPr lang="es-CR" sz="6000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 </a:t>
            </a:r>
          </a:p>
          <a:p>
            <a:r>
              <a:rPr lang="es-CR" sz="6000" dirty="0" smtClean="0">
                <a:solidFill>
                  <a:schemeClr val="bg1"/>
                </a:solidFill>
                <a:latin typeface="Impact" panose="020B0806030902050204" pitchFamily="34" charset="0"/>
              </a:rPr>
              <a:t>ngäbere</a:t>
            </a:r>
            <a:endParaRPr lang="es-CR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92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7127" y="2152848"/>
            <a:ext cx="761500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sz="3600" dirty="0" smtClean="0">
                <a:solidFill>
                  <a:schemeClr val="bg1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Aplicación </a:t>
            </a:r>
            <a:r>
              <a:rPr lang="es-CR" sz="3600" dirty="0">
                <a:solidFill>
                  <a:schemeClr val="bg1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de escritorio </a:t>
            </a:r>
            <a:r>
              <a:rPr lang="es-CR" sz="3600" dirty="0" smtClean="0">
                <a:solidFill>
                  <a:schemeClr val="bg1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multimedio </a:t>
            </a:r>
            <a:r>
              <a:rPr lang="es-CR" sz="3600" dirty="0">
                <a:solidFill>
                  <a:schemeClr val="bg1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en versión web, para la asignatura de Ciencias en todos los años de </a:t>
            </a:r>
            <a:r>
              <a:rPr lang="es-CR" sz="3600" dirty="0">
                <a:solidFill>
                  <a:schemeClr val="bg1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primaria, </a:t>
            </a:r>
            <a:r>
              <a:rPr lang="es-CR" sz="3600" dirty="0">
                <a:solidFill>
                  <a:schemeClr val="bg1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s-CR" sz="3600" dirty="0" smtClean="0">
                <a:solidFill>
                  <a:schemeClr val="bg1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con seis </a:t>
            </a:r>
            <a:r>
              <a:rPr lang="es-CR" sz="3600" dirty="0">
                <a:solidFill>
                  <a:schemeClr val="bg1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módulos correspondientes a cada grado de primaria, cada módulo contiene dos secciones: entrenamiento y </a:t>
            </a:r>
            <a:r>
              <a:rPr lang="es-CR" sz="3600" dirty="0" smtClean="0">
                <a:solidFill>
                  <a:schemeClr val="bg1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producción, una nueva forma de feria científica</a:t>
            </a:r>
            <a:endParaRPr lang="es-CR" sz="3600" dirty="0">
              <a:solidFill>
                <a:schemeClr val="bg1"/>
              </a:solidFill>
              <a:latin typeface="Estrangelo Edessa" panose="03080600000000000000" pitchFamily="66" charset="0"/>
              <a:cs typeface="Estrangelo Edessa" panose="03080600000000000000" pitchFamily="66" charset="0"/>
            </a:endParaRPr>
          </a:p>
          <a:p>
            <a:r>
              <a:rPr lang="es-CR" sz="3600" dirty="0">
                <a:solidFill>
                  <a:schemeClr val="bg1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	</a:t>
            </a:r>
          </a:p>
          <a:p>
            <a:endParaRPr lang="es-CR" sz="3600" dirty="0">
              <a:solidFill>
                <a:schemeClr val="bg1"/>
              </a:solidFill>
              <a:latin typeface="Estrangelo Edessa" panose="03080600000000000000" pitchFamily="66" charset="0"/>
              <a:cs typeface="Estrangelo Edessa" panose="03080600000000000000" pitchFamily="66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68227" y="0"/>
            <a:ext cx="97822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7200" dirty="0">
                <a:solidFill>
                  <a:schemeClr val="bg1"/>
                </a:solidFill>
                <a:latin typeface="Impact" panose="020B0806030902050204" pitchFamily="34" charset="0"/>
              </a:rPr>
              <a:t>Mis primeros pasos en quehacer </a:t>
            </a:r>
            <a:r>
              <a:rPr lang="es-CR" sz="7200" dirty="0" smtClean="0">
                <a:solidFill>
                  <a:schemeClr val="bg1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científico</a:t>
            </a:r>
            <a:endParaRPr lang="es-CR" sz="2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08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31565" y="1210605"/>
            <a:ext cx="75070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sz="4400" dirty="0">
                <a:solidFill>
                  <a:schemeClr val="bg1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Traductor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56810" y="194942"/>
            <a:ext cx="7058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6000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Mis primeros pasos</a:t>
            </a:r>
            <a:endParaRPr lang="es-CR" sz="1600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7026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247</Words>
  <Application>Microsoft Office PowerPoint</Application>
  <PresentationFormat>Panorámica</PresentationFormat>
  <Paragraphs>24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Berlin Sans FB Demi</vt:lpstr>
      <vt:lpstr>Calibri</vt:lpstr>
      <vt:lpstr>Calibri Light</vt:lpstr>
      <vt:lpstr>Estrangelo Edessa</vt:lpstr>
      <vt:lpstr>Franklin Gothic Demi</vt:lpstr>
      <vt:lpstr>Impact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Patricia Hernandez Conejo</cp:lastModifiedBy>
  <cp:revision>10</cp:revision>
  <dcterms:created xsi:type="dcterms:W3CDTF">2020-03-10T16:38:50Z</dcterms:created>
  <dcterms:modified xsi:type="dcterms:W3CDTF">2020-10-26T21:06:33Z</dcterms:modified>
</cp:coreProperties>
</file>