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3" r:id="rId5"/>
    <p:sldId id="264" r:id="rId6"/>
    <p:sldId id="262" r:id="rId7"/>
    <p:sldId id="256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7113" autoAdjust="0"/>
  </p:normalViewPr>
  <p:slideViewPr>
    <p:cSldViewPr snapToGrid="0">
      <p:cViewPr varScale="1">
        <p:scale>
          <a:sx n="64" d="100"/>
          <a:sy n="64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29D-964E-4AF3-8FDD-9F64096CA3C1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2E9D-0781-4C20-8E6C-AF0A41EDE1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131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40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47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073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005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058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2E9D-0781-4C20-8E6C-AF0A41EDE10E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55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429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0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05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109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35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84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51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17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4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38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07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F1C0-AB73-4599-94B3-8B167406BF92}" type="datetimeFigureOut">
              <a:rPr lang="es-CR" smtClean="0"/>
              <a:t>15/10/2020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4BA8-472F-4FDC-AFF2-19F1D080A93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63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0"/>
            <a:ext cx="8278510" cy="6404769"/>
          </a:xfrm>
        </p:spPr>
      </p:pic>
      <p:sp>
        <p:nvSpPr>
          <p:cNvPr id="5" name="CuadroTexto 4"/>
          <p:cNvSpPr txBox="1"/>
          <p:nvPr/>
        </p:nvSpPr>
        <p:spPr>
          <a:xfrm>
            <a:off x="987953" y="4101295"/>
            <a:ext cx="7772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aumentada </a:t>
            </a:r>
            <a:r>
              <a:rPr lang="es-C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y un videojuego en tres niveles, que aborda contenido del tema de los reinos biológicos y las relaciones que se dan entre los seres </a:t>
            </a:r>
            <a:r>
              <a:rPr lang="es-C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vivos.</a:t>
            </a:r>
            <a:endParaRPr lang="es-CR" sz="32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7953" y="1546750"/>
            <a:ext cx="6384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Juego multimedia interactivo con un avatar personalizable, un cómic, un módulo que se accede a la Comunidad del Tronco Caído mediante realidad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87953" y="129721"/>
            <a:ext cx="4571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4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Apocalipsis</a:t>
            </a:r>
            <a:r>
              <a:rPr lang="es-CR" sz="32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s-CR" sz="54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zombi</a:t>
            </a:r>
            <a:endParaRPr lang="es-C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0"/>
            <a:ext cx="8278510" cy="6404769"/>
          </a:xfrm>
        </p:spPr>
      </p:pic>
      <p:sp>
        <p:nvSpPr>
          <p:cNvPr id="5" name="CuadroTexto 4"/>
          <p:cNvSpPr txBox="1"/>
          <p:nvPr/>
        </p:nvSpPr>
        <p:spPr>
          <a:xfrm>
            <a:off x="628725" y="1952213"/>
            <a:ext cx="7772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Multimedia interactivo un avatar personalizable, un cómic, un módulo que se accede mediante realidad aumentada con tres ambientes diferentes con varios juegos interactivos, para abordar el tema de “Paisajes sonoros”.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8725" y="129721"/>
            <a:ext cx="45719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Brigada</a:t>
            </a:r>
          </a:p>
          <a:p>
            <a:r>
              <a:rPr lang="es-CR" sz="44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Ecosónica</a:t>
            </a:r>
            <a:endParaRPr lang="es-CR" sz="44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2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0"/>
            <a:ext cx="8278510" cy="6404769"/>
          </a:xfrm>
        </p:spPr>
      </p:pic>
      <p:sp>
        <p:nvSpPr>
          <p:cNvPr id="5" name="CuadroTexto 4"/>
          <p:cNvSpPr txBox="1"/>
          <p:nvPr/>
        </p:nvSpPr>
        <p:spPr>
          <a:xfrm>
            <a:off x="1102253" y="4325481"/>
            <a:ext cx="7772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Un trabajo en colaboración con el Programa de Investigación en Fundamentos de la Educación a Distancia PROIFED, UNED, y Banco Popular.</a:t>
            </a:r>
            <a:endParaRPr lang="es-CR" sz="32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02253" y="1822492"/>
            <a:ext cx="6384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Una serie de guías para el docente y sus estudiantes, para los grados de primero a sexto, con actividades que refuerzan la educación financiera.</a:t>
            </a:r>
            <a:endParaRPr lang="es-CR" sz="32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87953" y="129721"/>
            <a:ext cx="45719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Educación</a:t>
            </a:r>
            <a:r>
              <a:rPr lang="es-CR" sz="44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es-CR" sz="44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Financiera</a:t>
            </a:r>
            <a:r>
              <a:rPr lang="es-CR" sz="32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  <a:endParaRPr lang="es-C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0"/>
            <a:ext cx="8278510" cy="6404769"/>
          </a:xfrm>
        </p:spPr>
      </p:pic>
      <p:sp>
        <p:nvSpPr>
          <p:cNvPr id="6" name="Rectángulo 5"/>
          <p:cNvSpPr/>
          <p:nvPr/>
        </p:nvSpPr>
        <p:spPr>
          <a:xfrm>
            <a:off x="856417" y="2324060"/>
            <a:ext cx="75070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Traductor de la lengua ngäbere, conocido también como guaimí, este recurso tiene distintas palabras acompañado de un audio, una imagen y una frase que pone en contexto al usuario que desee aprender sobre esta lengua </a:t>
            </a:r>
            <a:endParaRPr lang="es-CR" sz="36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417" y="90011"/>
            <a:ext cx="5667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Traductor </a:t>
            </a:r>
          </a:p>
          <a:p>
            <a:r>
              <a:rPr lang="es-CR" sz="60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ngäbere</a:t>
            </a:r>
            <a:endParaRPr lang="es-CR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0"/>
            <a:ext cx="8278510" cy="6404769"/>
          </a:xfrm>
        </p:spPr>
      </p:pic>
      <p:sp>
        <p:nvSpPr>
          <p:cNvPr id="6" name="Rectángulo 5"/>
          <p:cNvSpPr/>
          <p:nvPr/>
        </p:nvSpPr>
        <p:spPr>
          <a:xfrm>
            <a:off x="856417" y="2324060"/>
            <a:ext cx="7507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Traductor</a:t>
            </a:r>
            <a:endParaRPr lang="es-CR" sz="36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417" y="90011"/>
            <a:ext cx="5667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T</a:t>
            </a:r>
            <a:endParaRPr lang="es-CR" sz="16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57" y="0"/>
            <a:ext cx="8278510" cy="6404769"/>
          </a:xfrm>
        </p:spPr>
      </p:pic>
      <p:sp>
        <p:nvSpPr>
          <p:cNvPr id="5" name="CuadroTexto 4"/>
          <p:cNvSpPr txBox="1"/>
          <p:nvPr/>
        </p:nvSpPr>
        <p:spPr>
          <a:xfrm>
            <a:off x="987953" y="4401099"/>
            <a:ext cx="777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falta</a:t>
            </a:r>
            <a:endParaRPr lang="es-CR" sz="32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7953" y="1925111"/>
            <a:ext cx="6384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Falta</a:t>
            </a:r>
            <a:endParaRPr lang="es-CR" sz="3200" dirty="0">
              <a:solidFill>
                <a:schemeClr val="tx2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87953" y="129721"/>
            <a:ext cx="4571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96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QR</a:t>
            </a:r>
            <a:r>
              <a:rPr lang="es-CR" sz="44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s-CR" sz="54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CODES</a:t>
            </a:r>
            <a:endParaRPr lang="es-C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8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grpSp>
        <p:nvGrpSpPr>
          <p:cNvPr id="7" name="Grupo 6"/>
          <p:cNvGrpSpPr/>
          <p:nvPr/>
        </p:nvGrpSpPr>
        <p:grpSpPr>
          <a:xfrm>
            <a:off x="2057024" y="504005"/>
            <a:ext cx="1511676" cy="1168531"/>
            <a:chOff x="2057024" y="504005"/>
            <a:chExt cx="1511676" cy="116853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66" b="89669" l="9804" r="898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024" y="504005"/>
              <a:ext cx="1256314" cy="1045396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2229446" y="1149316"/>
              <a:ext cx="133925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2020</a:t>
              </a:r>
              <a:endParaRPr lang="es-E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2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198</Words>
  <Application>Microsoft Office PowerPoint</Application>
  <PresentationFormat>Panorámica</PresentationFormat>
  <Paragraphs>25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Impact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Patricia Hernandez Conejo</cp:lastModifiedBy>
  <cp:revision>6</cp:revision>
  <dcterms:created xsi:type="dcterms:W3CDTF">2020-03-10T16:38:50Z</dcterms:created>
  <dcterms:modified xsi:type="dcterms:W3CDTF">2020-10-15T17:03:31Z</dcterms:modified>
</cp:coreProperties>
</file>