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FF00"/>
    <a:srgbClr val="FFFF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9B26-3909-4720-8A09-4454130DC7F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9AEF-0263-4A55-9E82-5A2A6667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6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9B26-3909-4720-8A09-4454130DC7F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9AEF-0263-4A55-9E82-5A2A6667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0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9B26-3909-4720-8A09-4454130DC7F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9AEF-0263-4A55-9E82-5A2A6667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8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9B26-3909-4720-8A09-4454130DC7F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9AEF-0263-4A55-9E82-5A2A6667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9B26-3909-4720-8A09-4454130DC7F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9AEF-0263-4A55-9E82-5A2A6667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9B26-3909-4720-8A09-4454130DC7F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9AEF-0263-4A55-9E82-5A2A6667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9B26-3909-4720-8A09-4454130DC7F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9AEF-0263-4A55-9E82-5A2A6667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4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9B26-3909-4720-8A09-4454130DC7F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9AEF-0263-4A55-9E82-5A2A6667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8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9B26-3909-4720-8A09-4454130DC7F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9AEF-0263-4A55-9E82-5A2A6667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3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9B26-3909-4720-8A09-4454130DC7F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9AEF-0263-4A55-9E82-5A2A6667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9B26-3909-4720-8A09-4454130DC7F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9AEF-0263-4A55-9E82-5A2A6667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9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19B26-3909-4720-8A09-4454130DC7F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99AEF-0263-4A55-9E82-5A2A6667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7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0" y="441159"/>
            <a:ext cx="3848906" cy="2462463"/>
          </a:xfrm>
          <a:prstGeom prst="rect">
            <a:avLst/>
          </a:prstGeom>
          <a:ln w="228600" cap="sq" cmpd="thickThin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41" y="441159"/>
            <a:ext cx="4241486" cy="2720954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4" y="3472313"/>
            <a:ext cx="4677526" cy="3000677"/>
          </a:xfrm>
          <a:prstGeom prst="rect">
            <a:avLst/>
          </a:prstGeom>
          <a:ln w="228600" cap="sq" cmpd="thickThin">
            <a:solidFill>
              <a:srgbClr val="FF0066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5084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7" y="389523"/>
            <a:ext cx="4208864" cy="2650457"/>
          </a:xfrm>
          <a:prstGeom prst="rect">
            <a:avLst/>
          </a:prstGeom>
          <a:ln w="2286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771" y="595313"/>
            <a:ext cx="6746239" cy="4578266"/>
          </a:xfrm>
          <a:prstGeom prst="rect">
            <a:avLst/>
          </a:prstGeom>
          <a:ln w="228600" cap="sq" cmpd="thickThin">
            <a:solidFill>
              <a:srgbClr val="9900CC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1178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69" y="1820778"/>
            <a:ext cx="3262062" cy="32558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3502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Williams Jimenez</dc:creator>
  <cp:lastModifiedBy>Katherine Williams Jimenez</cp:lastModifiedBy>
  <cp:revision>6</cp:revision>
  <dcterms:created xsi:type="dcterms:W3CDTF">2018-08-22T15:46:46Z</dcterms:created>
  <dcterms:modified xsi:type="dcterms:W3CDTF">2018-08-22T20:34:14Z</dcterms:modified>
</cp:coreProperties>
</file>