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9E78-9CCD-4AEA-BE81-E438BCCCE60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2336-A6D8-4F91-9C9A-E2E9D25B2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5" y="704099"/>
            <a:ext cx="10266946" cy="55122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8" y="792581"/>
            <a:ext cx="10124825" cy="53435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07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572754"/>
            <a:ext cx="10283740" cy="56788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741194"/>
            <a:ext cx="10234112" cy="523448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2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541673"/>
            <a:ext cx="10136505" cy="554630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8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79" y="778042"/>
            <a:ext cx="10185983" cy="52056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0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623636"/>
            <a:ext cx="10360945" cy="552048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80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27" y="782555"/>
            <a:ext cx="10182687" cy="515302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B05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24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3</cp:revision>
  <dcterms:created xsi:type="dcterms:W3CDTF">2018-08-30T17:50:50Z</dcterms:created>
  <dcterms:modified xsi:type="dcterms:W3CDTF">2018-08-30T19:50:01Z</dcterms:modified>
</cp:coreProperties>
</file>