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5DD9-19F9-4546-98CA-2DEB75E08CBC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9B403-46A0-462D-ADBB-93EB9AE95F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8" y="778042"/>
            <a:ext cx="9868401" cy="531795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2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4" y="538663"/>
            <a:ext cx="9511714" cy="57739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2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580275"/>
            <a:ext cx="9371094" cy="56275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4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55" y="623888"/>
            <a:ext cx="9878382" cy="551221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5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37" y="564483"/>
            <a:ext cx="9718756" cy="570310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14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3" y="553455"/>
            <a:ext cx="9115172" cy="56531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05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16" y="608598"/>
            <a:ext cx="8919411" cy="558326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0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771024"/>
            <a:ext cx="9545051" cy="565383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30A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071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3</cp:revision>
  <dcterms:created xsi:type="dcterms:W3CDTF">2018-09-04T16:21:15Z</dcterms:created>
  <dcterms:modified xsi:type="dcterms:W3CDTF">2018-09-04T16:39:15Z</dcterms:modified>
</cp:coreProperties>
</file>