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007"/>
    <a:srgbClr val="E25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7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19AE-48F9-4AB4-922B-56ADC2C9D4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7D-900B-46CF-B96E-1A260F119E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521370"/>
            <a:ext cx="9663112" cy="5752958"/>
          </a:xfrm>
          <a:prstGeom prst="rect">
            <a:avLst/>
          </a:prstGeom>
          <a:solidFill>
            <a:srgbClr val="F98007"/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83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35" y="561473"/>
            <a:ext cx="9843718" cy="563077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06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75" y="593558"/>
            <a:ext cx="9739057" cy="5462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00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59" y="605841"/>
            <a:ext cx="9845590" cy="57823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34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3" y="601579"/>
            <a:ext cx="10183978" cy="550244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41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613862"/>
            <a:ext cx="10315072" cy="551422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07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04" y="574507"/>
            <a:ext cx="10339137" cy="579420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37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90" y="615115"/>
            <a:ext cx="9849852" cy="564265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32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4" y="533904"/>
            <a:ext cx="10198517" cy="564546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29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00" y="675772"/>
            <a:ext cx="10227214" cy="554856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04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5" y="725904"/>
            <a:ext cx="10070930" cy="527384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F98007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820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Williams Jimenez</dc:creator>
  <cp:lastModifiedBy>Katherine Williams Jimenez</cp:lastModifiedBy>
  <cp:revision>4</cp:revision>
  <dcterms:created xsi:type="dcterms:W3CDTF">2018-09-04T16:51:35Z</dcterms:created>
  <dcterms:modified xsi:type="dcterms:W3CDTF">2018-09-04T17:18:28Z</dcterms:modified>
</cp:coreProperties>
</file>