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25E1-A198-4D14-8954-33F26958396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A3A2-9433-4C29-AB73-ABAF7B9A1F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3" y="529390"/>
            <a:ext cx="9758613" cy="559869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5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8" y="539166"/>
            <a:ext cx="9769641" cy="54204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3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622384"/>
            <a:ext cx="9329233" cy="558006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7" y="537413"/>
            <a:ext cx="9686675" cy="579922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39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4" y="625642"/>
            <a:ext cx="9968664" cy="528587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1" y="649705"/>
            <a:ext cx="10142120" cy="55265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12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771276"/>
            <a:ext cx="10429373" cy="538507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2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657225"/>
            <a:ext cx="10315074" cy="555107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21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753614"/>
            <a:ext cx="10624800" cy="553389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5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51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5</cp:revision>
  <dcterms:created xsi:type="dcterms:W3CDTF">2018-08-30T16:06:50Z</dcterms:created>
  <dcterms:modified xsi:type="dcterms:W3CDTF">2018-08-30T17:22:08Z</dcterms:modified>
</cp:coreProperties>
</file>