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CC00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70D2-1BB7-4A79-97A4-C920A4C1251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D60D-1574-4787-B681-88AB5195F5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6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70D2-1BB7-4A79-97A4-C920A4C1251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D60D-1574-4787-B681-88AB5195F5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70D2-1BB7-4A79-97A4-C920A4C1251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D60D-1574-4787-B681-88AB5195F5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70D2-1BB7-4A79-97A4-C920A4C1251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D60D-1574-4787-B681-88AB5195F5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7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70D2-1BB7-4A79-97A4-C920A4C1251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D60D-1574-4787-B681-88AB5195F5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1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70D2-1BB7-4A79-97A4-C920A4C1251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D60D-1574-4787-B681-88AB5195F5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6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70D2-1BB7-4A79-97A4-C920A4C1251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D60D-1574-4787-B681-88AB5195F5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0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70D2-1BB7-4A79-97A4-C920A4C1251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D60D-1574-4787-B681-88AB5195F5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9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70D2-1BB7-4A79-97A4-C920A4C1251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D60D-1574-4787-B681-88AB5195F5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5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70D2-1BB7-4A79-97A4-C920A4C1251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D60D-1574-4787-B681-88AB5195F5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5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70D2-1BB7-4A79-97A4-C920A4C1251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D60D-1574-4787-B681-88AB5195F5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8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270D2-1BB7-4A79-97A4-C920A4C1251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2D60D-1574-4787-B681-88AB5195F5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16" y="609602"/>
            <a:ext cx="10483264" cy="542492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FF6699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45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32" y="573254"/>
            <a:ext cx="10432380" cy="551194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FF6699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302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22" y="700087"/>
            <a:ext cx="10410056" cy="547612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FF6699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70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14" y="779047"/>
            <a:ext cx="10788929" cy="526882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FF6699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857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68" y="604588"/>
            <a:ext cx="10287250" cy="560370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FF6699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595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44" y="578768"/>
            <a:ext cx="10174702" cy="554129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FF6699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90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19" y="712620"/>
            <a:ext cx="10270604" cy="543952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FF6699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574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117" y="497306"/>
            <a:ext cx="9996234" cy="583729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FF6699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3326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Katherine Williams Jimenez</dc:creator>
  <cp:lastModifiedBy>Katherine Williams Jimenez</cp:lastModifiedBy>
  <cp:revision>8</cp:revision>
  <dcterms:created xsi:type="dcterms:W3CDTF">2018-08-31T13:23:42Z</dcterms:created>
  <dcterms:modified xsi:type="dcterms:W3CDTF">2018-09-04T14:50:46Z</dcterms:modified>
</cp:coreProperties>
</file>