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  <p:sldMasterId id="2147483668" r:id="rId2"/>
  </p:sldMasterIdLst>
  <p:notesMasterIdLst>
    <p:notesMasterId r:id="rId6"/>
  </p:notesMasterIdLst>
  <p:handoutMasterIdLst>
    <p:handoutMasterId r:id="rId7"/>
  </p:handoutMasterIdLst>
  <p:sldIdLst>
    <p:sldId id="265" r:id="rId3"/>
    <p:sldId id="267" r:id="rId4"/>
    <p:sldId id="266" r:id="rId5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FFFFF"/>
    <a:srgbClr val="242424"/>
    <a:srgbClr val="313131"/>
    <a:srgbClr val="6B6B6B"/>
    <a:srgbClr val="000000"/>
    <a:srgbClr val="C66D59"/>
    <a:srgbClr val="535353"/>
    <a:srgbClr val="3F3599"/>
    <a:srgbClr val="8A1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6821" autoAdjust="0"/>
  </p:normalViewPr>
  <p:slideViewPr>
    <p:cSldViewPr snapToGrid="0" snapToObjects="1">
      <p:cViewPr varScale="1">
        <p:scale>
          <a:sx n="61" d="100"/>
          <a:sy n="61" d="100"/>
        </p:scale>
        <p:origin x="58" y="240"/>
      </p:cViewPr>
      <p:guideLst>
        <p:guide orient="horz" pos="288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19553C60-F151-4FC1-B8FB-37BB30CA9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22F205D4-84B1-49F9-AA7A-FD183F3199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E2FB2-C0C8-4D25-A8F8-828061BC386E}" type="datetime1">
              <a:rPr lang="es-ES" smtClean="0"/>
              <a:t>09/10/2019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D5E43000-9C0E-4786-9B16-70CF047577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AD34A868-5BAF-468B-AE75-298160ECE9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05D6-F928-4000-B47A-D793E20713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7638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40387-4A01-4A3E-9945-9D3CD2061DA1}" type="datetime1">
              <a:rPr lang="es-ES" smtClean="0"/>
              <a:pPr/>
              <a:t>09/10/2019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A988C-1DB3-47E8-A313-C44BB0D5CA1B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56677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A988C-1DB3-47E8-A313-C44BB0D5CA1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70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A988C-1DB3-47E8-A313-C44BB0D5CA1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358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xmlns="" id="{55273A24-443F-BF4F-9E84-84EC5EBE3C0F}"/>
              </a:ext>
            </a:extLst>
          </p:cNvPr>
          <p:cNvSpPr/>
          <p:nvPr userDrawn="1"/>
        </p:nvSpPr>
        <p:spPr>
          <a:xfrm>
            <a:off x="0" y="2269221"/>
            <a:ext cx="12192000" cy="415789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1600" noProof="0">
              <a:solidFill>
                <a:srgbClr val="FFFFFF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xmlns="" id="{F5F8200D-B3B4-4148-9C6D-568491394D5E}"/>
              </a:ext>
            </a:extLst>
          </p:cNvPr>
          <p:cNvSpPr/>
          <p:nvPr userDrawn="1"/>
        </p:nvSpPr>
        <p:spPr>
          <a:xfrm>
            <a:off x="61766" y="1326846"/>
            <a:ext cx="1369515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729D34ED-79DE-2446-9395-DDA4722F187C}"/>
              </a:ext>
            </a:extLst>
          </p:cNvPr>
          <p:cNvSpPr/>
          <p:nvPr userDrawn="1"/>
        </p:nvSpPr>
        <p:spPr>
          <a:xfrm>
            <a:off x="2208178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94068D8B-FCBD-9043-A778-F9E3EB1FB9D3}"/>
              </a:ext>
            </a:extLst>
          </p:cNvPr>
          <p:cNvSpPr/>
          <p:nvPr userDrawn="1"/>
        </p:nvSpPr>
        <p:spPr>
          <a:xfrm>
            <a:off x="6483483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xmlns="" id="{B7AA7307-0F3C-BE4F-8289-31F0B27316F2}"/>
              </a:ext>
            </a:extLst>
          </p:cNvPr>
          <p:cNvSpPr/>
          <p:nvPr userDrawn="1"/>
        </p:nvSpPr>
        <p:spPr>
          <a:xfrm>
            <a:off x="8615857" y="1325880"/>
            <a:ext cx="1364722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xmlns="" id="{3F985EA3-C591-1F46-B398-FF28856FDB78}"/>
              </a:ext>
            </a:extLst>
          </p:cNvPr>
          <p:cNvSpPr/>
          <p:nvPr userDrawn="1"/>
        </p:nvSpPr>
        <p:spPr>
          <a:xfrm>
            <a:off x="54864" y="1328930"/>
            <a:ext cx="1369517" cy="136951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D0AA7426-D0A9-1144-BDFB-A2CD3ABBF841}"/>
              </a:ext>
            </a:extLst>
          </p:cNvPr>
          <p:cNvSpPr/>
          <p:nvPr userDrawn="1"/>
        </p:nvSpPr>
        <p:spPr>
          <a:xfrm>
            <a:off x="2208176" y="1327964"/>
            <a:ext cx="1369516" cy="1369516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3A541760-3579-3541-8582-EE306D55BFFB}"/>
              </a:ext>
            </a:extLst>
          </p:cNvPr>
          <p:cNvSpPr/>
          <p:nvPr userDrawn="1"/>
        </p:nvSpPr>
        <p:spPr>
          <a:xfrm>
            <a:off x="6490359" y="1327964"/>
            <a:ext cx="1364724" cy="136951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xmlns="" id="{35A8E1DC-C43B-074B-8A90-6F9EABBB4BA4}"/>
              </a:ext>
            </a:extLst>
          </p:cNvPr>
          <p:cNvSpPr/>
          <p:nvPr userDrawn="1"/>
        </p:nvSpPr>
        <p:spPr>
          <a:xfrm>
            <a:off x="4343400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FEE3A366-64CF-F74B-92EE-2A831059C7E9}"/>
              </a:ext>
            </a:extLst>
          </p:cNvPr>
          <p:cNvSpPr/>
          <p:nvPr userDrawn="1"/>
        </p:nvSpPr>
        <p:spPr>
          <a:xfrm>
            <a:off x="8608979" y="1327964"/>
            <a:ext cx="1364724" cy="136951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ts val="2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xmlns="" id="{AF57B189-54BE-4647-8C20-06C0DB75C419}"/>
              </a:ext>
            </a:extLst>
          </p:cNvPr>
          <p:cNvSpPr/>
          <p:nvPr userDrawn="1"/>
        </p:nvSpPr>
        <p:spPr>
          <a:xfrm>
            <a:off x="10753346" y="1325880"/>
            <a:ext cx="1369514" cy="1369514"/>
          </a:xfrm>
          <a:prstGeom prst="ellipse">
            <a:avLst/>
          </a:prstGeom>
          <a:noFill/>
          <a:ln w="1270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2400" noProof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0AAF55E1-7B1E-D444-B87C-2908C39FEE77}"/>
              </a:ext>
            </a:extLst>
          </p:cNvPr>
          <p:cNvSpPr/>
          <p:nvPr userDrawn="1"/>
        </p:nvSpPr>
        <p:spPr>
          <a:xfrm>
            <a:off x="4343400" y="1326921"/>
            <a:ext cx="1369516" cy="136951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0C752DD5-E82A-4D49-B083-42200C07519A}"/>
              </a:ext>
            </a:extLst>
          </p:cNvPr>
          <p:cNvSpPr/>
          <p:nvPr userDrawn="1"/>
        </p:nvSpPr>
        <p:spPr>
          <a:xfrm>
            <a:off x="10753344" y="1326921"/>
            <a:ext cx="1369516" cy="136951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lIns="18288" tIns="18288" rIns="18288" bIns="18288" rtlCol="0" anchor="ctr" anchorCtr="1"/>
          <a:lstStyle/>
          <a:p>
            <a:pPr algn="ctr" rtl="0">
              <a:lnSpc>
                <a:spcPct val="85000"/>
              </a:lnSpc>
              <a:spcBef>
                <a:spcPct val="20000"/>
              </a:spcBef>
            </a:pPr>
            <a:endParaRPr lang="es-ES" sz="2400" noProof="0">
              <a:solidFill>
                <a:srgbClr val="FFFFFF"/>
              </a:solidFill>
            </a:endParaRPr>
          </a:p>
        </p:txBody>
      </p:sp>
      <p:sp>
        <p:nvSpPr>
          <p:cNvPr id="41" name="Autoforma 110">
            <a:extLst>
              <a:ext uri="{FF2B5EF4-FFF2-40B4-BE49-F238E27FC236}">
                <a16:creationId xmlns:a16="http://schemas.microsoft.com/office/drawing/2014/main" xmlns="" id="{4740BF11-121E-FA4F-A0B2-545FE62EA0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77692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2" name="Autoforma 110">
            <a:extLst>
              <a:ext uri="{FF2B5EF4-FFF2-40B4-BE49-F238E27FC236}">
                <a16:creationId xmlns:a16="http://schemas.microsoft.com/office/drawing/2014/main" xmlns="" id="{AFA85E8E-6A00-3044-BBBA-588898110D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31281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3" name="Autoforma 110">
            <a:extLst>
              <a:ext uri="{FF2B5EF4-FFF2-40B4-BE49-F238E27FC236}">
                <a16:creationId xmlns:a16="http://schemas.microsoft.com/office/drawing/2014/main" xmlns="" id="{BD7D58B3-98A6-4649-8A78-96DF75261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04666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4" name="Autoforma 110">
            <a:extLst>
              <a:ext uri="{FF2B5EF4-FFF2-40B4-BE49-F238E27FC236}">
                <a16:creationId xmlns:a16="http://schemas.microsoft.com/office/drawing/2014/main" xmlns="" id="{99C182F0-8A7C-504A-9A54-449A83F388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3366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5" name="Autoforma 110">
            <a:extLst>
              <a:ext uri="{FF2B5EF4-FFF2-40B4-BE49-F238E27FC236}">
                <a16:creationId xmlns:a16="http://schemas.microsoft.com/office/drawing/2014/main" xmlns="" id="{9D1051D0-507B-AD4A-B0AD-E475849C00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80579" y="1901952"/>
            <a:ext cx="751856" cy="277812"/>
          </a:xfrm>
          <a:prstGeom prst="rightArrow">
            <a:avLst>
              <a:gd name="adj1" fmla="val 55843"/>
              <a:gd name="adj2" fmla="val 49879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A5A5A5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rtl="0"/>
            <a:endParaRPr lang="es-ES" sz="2400" noProof="0"/>
          </a:p>
        </p:txBody>
      </p:sp>
      <p:sp>
        <p:nvSpPr>
          <p:cNvPr id="48" name="Marcador de texto 47">
            <a:extLst>
              <a:ext uri="{FF2B5EF4-FFF2-40B4-BE49-F238E27FC236}">
                <a16:creationId xmlns:a16="http://schemas.microsoft.com/office/drawing/2014/main" xmlns="" id="{C7AC686A-1508-BF48-911D-61D82AABC7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152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49" name="Marcador de texto 47">
            <a:extLst>
              <a:ext uri="{FF2B5EF4-FFF2-40B4-BE49-F238E27FC236}">
                <a16:creationId xmlns:a16="http://schemas.microsoft.com/office/drawing/2014/main" xmlns="" id="{B876D68E-F284-354A-92F8-5F77347449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52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0" name="Marcador de texto 47">
            <a:extLst>
              <a:ext uri="{FF2B5EF4-FFF2-40B4-BE49-F238E27FC236}">
                <a16:creationId xmlns:a16="http://schemas.microsoft.com/office/drawing/2014/main" xmlns="" id="{72B3DBB3-1959-194A-B523-EB85330EED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8679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1" name="Marcador de texto 47">
            <a:extLst>
              <a:ext uri="{FF2B5EF4-FFF2-40B4-BE49-F238E27FC236}">
                <a16:creationId xmlns:a16="http://schemas.microsoft.com/office/drawing/2014/main" xmlns="" id="{22B58263-52CE-A840-BE43-6EC1E908E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679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2" name="Marcador de texto 47">
            <a:extLst>
              <a:ext uri="{FF2B5EF4-FFF2-40B4-BE49-F238E27FC236}">
                <a16:creationId xmlns:a16="http://schemas.microsoft.com/office/drawing/2014/main" xmlns="" id="{26EB032E-EC81-0A4B-B52C-8C2C4C3F23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57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3" name="Marcador de texto 47">
            <a:extLst>
              <a:ext uri="{FF2B5EF4-FFF2-40B4-BE49-F238E27FC236}">
                <a16:creationId xmlns:a16="http://schemas.microsoft.com/office/drawing/2014/main" xmlns="" id="{E142B6AC-952F-7848-BBE6-347DCB7B89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157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4" name="Marcador de texto 47">
            <a:extLst>
              <a:ext uri="{FF2B5EF4-FFF2-40B4-BE49-F238E27FC236}">
                <a16:creationId xmlns:a16="http://schemas.microsoft.com/office/drawing/2014/main" xmlns="" id="{E0489ECC-6BF5-5B4E-90C3-BEE52E4247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52628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5" name="Marcador de texto 47">
            <a:extLst>
              <a:ext uri="{FF2B5EF4-FFF2-40B4-BE49-F238E27FC236}">
                <a16:creationId xmlns:a16="http://schemas.microsoft.com/office/drawing/2014/main" xmlns="" id="{F5FDBE0B-BF91-454F-884E-BD1DBC7FBA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52628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6" name="Marcador de texto 47">
            <a:extLst>
              <a:ext uri="{FF2B5EF4-FFF2-40B4-BE49-F238E27FC236}">
                <a16:creationId xmlns:a16="http://schemas.microsoft.com/office/drawing/2014/main" xmlns="" id="{BFA5A588-B7EF-C54C-845B-1DE2DEB664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79602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7" name="Marcador de texto 47">
            <a:extLst>
              <a:ext uri="{FF2B5EF4-FFF2-40B4-BE49-F238E27FC236}">
                <a16:creationId xmlns:a16="http://schemas.microsoft.com/office/drawing/2014/main" xmlns="" id="{EB929D32-6BE2-A740-9A19-3C58C9989F3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79602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58" name="Marcador de texto 47">
            <a:extLst>
              <a:ext uri="{FF2B5EF4-FFF2-40B4-BE49-F238E27FC236}">
                <a16:creationId xmlns:a16="http://schemas.microsoft.com/office/drawing/2014/main" xmlns="" id="{28EEF54E-168F-DA4E-944A-F77FE6A16B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16514" y="258763"/>
            <a:ext cx="1362615" cy="248133"/>
          </a:xfrm>
        </p:spPr>
        <p:txBody>
          <a:bodyPr rtlCol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rtl="0"/>
            <a:r>
              <a:rPr lang="es-ES" noProof="0" smtClean="0"/>
              <a:t>Haga clic para modificar el estilo de texto del patrón</a:t>
            </a:r>
          </a:p>
        </p:txBody>
      </p:sp>
      <p:sp>
        <p:nvSpPr>
          <p:cNvPr id="59" name="Marcador de texto 47">
            <a:extLst>
              <a:ext uri="{FF2B5EF4-FFF2-40B4-BE49-F238E27FC236}">
                <a16:creationId xmlns:a16="http://schemas.microsoft.com/office/drawing/2014/main" xmlns="" id="{198BA63D-3812-4B40-A56C-E9D3715494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716514" y="506896"/>
            <a:ext cx="1362615" cy="618324"/>
          </a:xfrm>
        </p:spPr>
        <p:txBody>
          <a:bodyPr rtlCol="0">
            <a:no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 algn="ctr" rtl="0">
              <a:lnSpc>
                <a:spcPct val="85000"/>
              </a:lnSpc>
            </a:pPr>
            <a:r>
              <a:rPr lang="es-ES" sz="1400" noProof="0" smtClean="0">
                <a:solidFill>
                  <a:srgbClr val="6B6B6B"/>
                </a:solidFill>
              </a:rPr>
              <a:t>Haga clic para modificar el estilo de texto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xmlns="" id="{761076FF-D12B-874E-B2F7-D7211892E9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5650" y="3198481"/>
            <a:ext cx="4957763" cy="2682875"/>
          </a:xfrm>
        </p:spPr>
        <p:txBody>
          <a:bodyPr rtlCol="0"/>
          <a:lstStyle>
            <a:lvl1pPr rtl="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xmlns="" id="{3A9C68A9-C47F-6248-80FB-A955A9DC3FE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90359" y="3178672"/>
            <a:ext cx="4957763" cy="2682875"/>
          </a:xfrm>
        </p:spPr>
        <p:txBody>
          <a:bodyPr rtlCol="0"/>
          <a:lstStyle>
            <a:lvl1pPr rtl="0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 dirty="0"/>
              <a:t>Haga clic para agregar texto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85732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ADABB5D-EF3C-4210-8BC2-A6A7625FF75A}" type="datetime1">
              <a:rPr lang="es-ES" smtClean="0"/>
              <a:pPr/>
              <a:t>09/10/2019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08B28668-D0B4-4642-A9B3-CBA5793C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A4D23FD8-9B29-48BE-9B13-D60D66B0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F8C973C-0895-4565-8BE2-E391D4C67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7398-4A9F-4C76-A9E1-D640B1F0DE0C}" type="datetime1">
              <a:rPr lang="es-ES" smtClean="0"/>
              <a:pPr/>
              <a:t>09/10/2019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797526-4E25-46B6-BBC0-76F09745B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BF36307D-A76F-4D43-AE38-74E6CD47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4DA1D25-9CDC-424F-90D9-21F0892256A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1362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>
            <a:extLst>
              <a:ext uri="{FF2B5EF4-FFF2-40B4-BE49-F238E27FC236}">
                <a16:creationId xmlns:a16="http://schemas.microsoft.com/office/drawing/2014/main" xmlns="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editar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xmlns="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598B1-240D-4F20-B35B-45527262B9D7}" type="datetime1">
              <a:rPr lang="es-ES" smtClean="0"/>
              <a:pPr/>
              <a:t>09/10/2019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xmlns="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A64F31B-23FA-4075-AF7D-6228CFD12F03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adro de texto 49"/>
          <p:cNvSpPr txBox="1"/>
          <p:nvPr/>
        </p:nvSpPr>
        <p:spPr>
          <a:xfrm>
            <a:off x="755650" y="6427114"/>
            <a:ext cx="10692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s-ES" sz="1100" dirty="0">
                <a:solidFill>
                  <a:srgbClr val="B2B2B2"/>
                </a:solidFill>
                <a:cs typeface="Arial"/>
              </a:rPr>
              <a:t>Al ajustar la escala, agrupe todos los elementos que quiera escalar. Escale según sea necesario. Use los botones "Aumentar tamaño de fuente" o "Disminuir tamaño de fuente", o cambie manualmente el tamaño de fuente del texto editable. Elimine los elementos no deseados. Cambie el grosor de línea de los círculos o barras de conexión según sea necesario.</a:t>
            </a:r>
          </a:p>
        </p:txBody>
      </p:sp>
      <p:sp>
        <p:nvSpPr>
          <p:cNvPr id="85" name="Marcador de texto 84">
            <a:extLst>
              <a:ext uri="{FF2B5EF4-FFF2-40B4-BE49-F238E27FC236}">
                <a16:creationId xmlns:a16="http://schemas.microsoft.com/office/drawing/2014/main" xmlns="" id="{868BBA64-D0CD-2640-9E68-1884D18A5E1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55736" y="2852102"/>
            <a:ext cx="4957763" cy="696642"/>
          </a:xfrm>
        </p:spPr>
        <p:txBody>
          <a:bodyPr rtlCol="0"/>
          <a:lstStyle/>
          <a:p>
            <a:pPr marL="0" indent="0" algn="ctr" rtl="0">
              <a:buNone/>
            </a:pPr>
            <a:r>
              <a:rPr lang="es-ES" dirty="0" smtClean="0"/>
              <a:t>www.mep.go.cr/educatico</a:t>
            </a:r>
            <a:endParaRPr lang="es-ES" dirty="0"/>
          </a:p>
        </p:txBody>
      </p:sp>
      <p:sp>
        <p:nvSpPr>
          <p:cNvPr id="72" name="Marcador de texto 71">
            <a:extLst>
              <a:ext uri="{FF2B5EF4-FFF2-40B4-BE49-F238E27FC236}">
                <a16:creationId xmlns:a16="http://schemas.microsoft.com/office/drawing/2014/main" xmlns="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98356" y="1805189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más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Marcador de texto 71">
            <a:extLst>
              <a:ext uri="{FF2B5EF4-FFF2-40B4-BE49-F238E27FC236}">
                <a16:creationId xmlns:a16="http://schemas.microsoft.com/office/drawing/2014/main" xmlns="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88029" y="1771622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Marcador de texto 71">
            <a:extLst>
              <a:ext uri="{FF2B5EF4-FFF2-40B4-BE49-F238E27FC236}">
                <a16:creationId xmlns:a16="http://schemas.microsoft.com/office/drawing/2014/main" xmlns="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76058" y="1867355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Marcador de texto 71">
            <a:extLst>
              <a:ext uri="{FF2B5EF4-FFF2-40B4-BE49-F238E27FC236}">
                <a16:creationId xmlns:a16="http://schemas.microsoft.com/office/drawing/2014/main" xmlns="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2929" y="1847158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Noticias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Marcador de texto 71">
            <a:extLst>
              <a:ext uri="{FF2B5EF4-FFF2-40B4-BE49-F238E27FC236}">
                <a16:creationId xmlns:a16="http://schemas.microsoft.com/office/drawing/2014/main" xmlns="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21485" y="1875491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Revistas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Marcador de texto 71">
            <a:extLst>
              <a:ext uri="{FF2B5EF4-FFF2-40B4-BE49-F238E27FC236}">
                <a16:creationId xmlns:a16="http://schemas.microsoft.com/office/drawing/2014/main" xmlns="" id="{E5A71DE6-952D-094A-A819-E62CFD08A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628" y="1819487"/>
            <a:ext cx="1362615" cy="248133"/>
          </a:xfrm>
        </p:spPr>
        <p:txBody>
          <a:bodyPr rtlCol="0"/>
          <a:lstStyle/>
          <a:p>
            <a:pPr rtl="0"/>
            <a:r>
              <a:rPr lang="es-E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Juegos</a:t>
            </a:r>
            <a:endParaRPr lang="es-E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texto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Marcador de texto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26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212942" y="818674"/>
            <a:ext cx="76534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3200" b="1" dirty="0">
                <a:solidFill>
                  <a:schemeClr val="bg1">
                    <a:lumMod val="6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Exploratorio de los nuevos recursos digitales para el </a:t>
            </a:r>
            <a:r>
              <a:rPr lang="es-CR" sz="3200" b="1" dirty="0" smtClean="0">
                <a:solidFill>
                  <a:schemeClr val="bg1">
                    <a:lumMod val="65000"/>
                  </a:schemeClr>
                </a:solidFill>
                <a:latin typeface="Kozuka Gothic Pr6N B" panose="020B0800000000000000" pitchFamily="34" charset="-128"/>
                <a:ea typeface="Kozuka Gothic Pr6N B" panose="020B0800000000000000" pitchFamily="34" charset="-128"/>
              </a:rPr>
              <a:t>aprendizaje</a:t>
            </a:r>
            <a:endParaRPr lang="es-ES" sz="3200" b="1" noProof="1">
              <a:solidFill>
                <a:schemeClr val="bg1">
                  <a:lumMod val="65000"/>
                </a:schemeClr>
              </a:solidFill>
              <a:latin typeface="Kozuka Gothic Pr6N B" panose="020B0800000000000000" pitchFamily="34" charset="-128"/>
              <a:ea typeface="Kozuka Gothic Pr6N B" panose="020B0800000000000000" pitchFamily="34" charset="-128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543" y="822942"/>
            <a:ext cx="3093456" cy="154447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42" y="2723571"/>
            <a:ext cx="11824570" cy="34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03313" id="{72572805-2A66-4A42-A568-560A94D47EEE}" vid="{D1D1A15F-EE67-4312-99D8-C79124C31EB6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803313" id="{72572805-2A66-4A42-A568-560A94D47EEE}" vid="{3281CAFA-3A13-473F-ADD2-9F2E2E458F56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Gráfico de diagrama de flujo de proceso de múltiples colores</Template>
  <TotalTime>0</TotalTime>
  <Words>87</Words>
  <Application>Microsoft Office PowerPoint</Application>
  <PresentationFormat>Panorámica</PresentationFormat>
  <Paragraphs>11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Kozuka Gothic Pr6N B</vt:lpstr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2019-10-09T16:03:34Z</dcterms:created>
  <dcterms:modified xsi:type="dcterms:W3CDTF">2019-10-09T16:19:30Z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2018-08-11T00:05:08.1805122Z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