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0062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469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22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10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0479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33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73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104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03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332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96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3A9C-850B-4947-8AAB-D1A180A47B41}" type="datetimeFigureOut">
              <a:rPr lang="es-CR" smtClean="0"/>
              <a:t>13/03/2020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A597-4CDA-445E-BFFC-24891E53893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57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937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R"/>
          </a:p>
        </p:txBody>
      </p:sp>
      <p:grpSp>
        <p:nvGrpSpPr>
          <p:cNvPr id="3" name="Grupo 2"/>
          <p:cNvGrpSpPr/>
          <p:nvPr/>
        </p:nvGrpSpPr>
        <p:grpSpPr>
          <a:xfrm>
            <a:off x="1638300" y="189876"/>
            <a:ext cx="8154987" cy="6668124"/>
            <a:chOff x="1638300" y="189876"/>
            <a:chExt cx="8154987" cy="666812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300" y="189876"/>
              <a:ext cx="8154987" cy="6668124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923921" y="5903893"/>
              <a:ext cx="37918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Producción de Recursos </a:t>
              </a:r>
            </a:p>
            <a:p>
              <a:r>
                <a:rPr lang="es-C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Educativos Digitales</a:t>
              </a:r>
              <a:endParaRPr lang="es-C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0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937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R"/>
          </a:p>
        </p:txBody>
      </p:sp>
      <p:grpSp>
        <p:nvGrpSpPr>
          <p:cNvPr id="3" name="Grupo 2"/>
          <p:cNvGrpSpPr/>
          <p:nvPr/>
        </p:nvGrpSpPr>
        <p:grpSpPr>
          <a:xfrm>
            <a:off x="1638300" y="189876"/>
            <a:ext cx="8154987" cy="6668124"/>
            <a:chOff x="1638300" y="189876"/>
            <a:chExt cx="8154987" cy="666812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300" y="189876"/>
              <a:ext cx="8154987" cy="6668124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971218" y="6108845"/>
              <a:ext cx="436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 sazón de la lectoescritura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442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2020-03-13T15:19:42Z</dcterms:created>
  <dcterms:modified xsi:type="dcterms:W3CDTF">2020-03-13T15:47:24Z</dcterms:modified>
</cp:coreProperties>
</file>