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6091-BF33-40CD-AE46-13ED84E4DBBA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7152-E9A2-427A-8FB0-4EB8F7AC7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2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6091-BF33-40CD-AE46-13ED84E4DBBA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7152-E9A2-427A-8FB0-4EB8F7AC7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042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6091-BF33-40CD-AE46-13ED84E4DBBA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7152-E9A2-427A-8FB0-4EB8F7AC7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594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6091-BF33-40CD-AE46-13ED84E4DBBA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7152-E9A2-427A-8FB0-4EB8F7AC7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8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6091-BF33-40CD-AE46-13ED84E4DBBA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7152-E9A2-427A-8FB0-4EB8F7AC7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41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6091-BF33-40CD-AE46-13ED84E4DBBA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7152-E9A2-427A-8FB0-4EB8F7AC7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99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6091-BF33-40CD-AE46-13ED84E4DBBA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7152-E9A2-427A-8FB0-4EB8F7AC7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55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6091-BF33-40CD-AE46-13ED84E4DBBA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7152-E9A2-427A-8FB0-4EB8F7AC7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27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6091-BF33-40CD-AE46-13ED84E4DBBA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7152-E9A2-427A-8FB0-4EB8F7AC7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27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6091-BF33-40CD-AE46-13ED84E4DBBA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7152-E9A2-427A-8FB0-4EB8F7AC7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79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6091-BF33-40CD-AE46-13ED84E4DBBA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7152-E9A2-427A-8FB0-4EB8F7AC7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726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E6091-BF33-40CD-AE46-13ED84E4DBBA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E7152-E9A2-427A-8FB0-4EB8F7AC76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18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40" y="1470111"/>
            <a:ext cx="7524584" cy="423205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89405" y="1564279"/>
            <a:ext cx="4108175" cy="699616"/>
          </a:xfrm>
        </p:spPr>
        <p:txBody>
          <a:bodyPr>
            <a:normAutofit/>
          </a:bodyPr>
          <a:lstStyle/>
          <a:p>
            <a:r>
              <a:rPr lang="es-ES" sz="3600" dirty="0" smtClean="0">
                <a:solidFill>
                  <a:schemeClr val="bg1">
                    <a:lumMod val="50000"/>
                  </a:schemeClr>
                </a:solidFill>
              </a:rPr>
              <a:t>Acerca de:</a:t>
            </a:r>
            <a:endParaRPr lang="es-E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054626" y="2263895"/>
            <a:ext cx="6327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Departamento de Investigación Desarrollo e Implementación:     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	Programa Nacional de Tecnologías Móviles</a:t>
            </a:r>
          </a:p>
          <a:p>
            <a:endParaRPr lang="es-ES" dirty="0" smtClean="0">
              <a:solidFill>
                <a:schemeClr val="bg1">
                  <a:lumMod val="50000"/>
                </a:schemeClr>
              </a:solidFill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Producción GESPRO:     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	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	Patricia Hernández Conejo</a:t>
            </a: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	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Luis Chacón Campos</a:t>
            </a: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	Ó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scar Pérez Ramírez</a:t>
            </a: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	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Ana Araya Salazar</a:t>
            </a:r>
            <a:endParaRPr lang="es-ES" dirty="0" smtClean="0">
              <a:solidFill>
                <a:schemeClr val="bg1">
                  <a:lumMod val="50000"/>
                </a:schemeClr>
              </a:solidFill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		</a:t>
            </a:r>
            <a:endParaRPr lang="es-ES" dirty="0" smtClean="0">
              <a:solidFill>
                <a:schemeClr val="bg1">
                  <a:lumMod val="50000"/>
                </a:schemeClr>
              </a:solidFill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Diseño gráfico:     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	</a:t>
            </a: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	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Christian Vargas Rojas</a:t>
            </a:r>
          </a:p>
          <a:p>
            <a:endParaRPr lang="es-ES" dirty="0">
              <a:solidFill>
                <a:schemeClr val="bg1">
                  <a:lumMod val="50000"/>
                </a:schemeClr>
              </a:solidFill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67" y="1564279"/>
            <a:ext cx="735289" cy="48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91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Gautami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 Hernandez Conejo</dc:creator>
  <cp:lastModifiedBy>Patricia Hernandez Conejo</cp:lastModifiedBy>
  <cp:revision>3</cp:revision>
  <dcterms:created xsi:type="dcterms:W3CDTF">2019-08-14T17:40:59Z</dcterms:created>
  <dcterms:modified xsi:type="dcterms:W3CDTF">2019-08-14T18:49:38Z</dcterms:modified>
</cp:coreProperties>
</file>