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52" y="-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318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217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152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4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79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863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3730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1850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11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2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636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4BFF-623B-4A19-8CD4-06C1C3E4D809}" type="datetimeFigureOut">
              <a:rPr lang="es-CR" smtClean="0"/>
              <a:t>04/06/2019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1473-DE6A-4C28-8C53-0AAC158C59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08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23" y="709612"/>
            <a:ext cx="3838575" cy="5438775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4842934" y="3022599"/>
            <a:ext cx="1467556" cy="81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/>
          <p:cNvSpPr/>
          <p:nvPr/>
        </p:nvSpPr>
        <p:spPr>
          <a:xfrm>
            <a:off x="6615288" y="1803399"/>
            <a:ext cx="4809067" cy="40442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Botón de acción: Personalizar 4">
            <a:hlinkClick r:id="" action="ppaction://noaction" highlightClick="1"/>
          </p:cNvPr>
          <p:cNvSpPr/>
          <p:nvPr/>
        </p:nvSpPr>
        <p:spPr>
          <a:xfrm>
            <a:off x="6897510" y="2302932"/>
            <a:ext cx="2009424" cy="1126067"/>
          </a:xfrm>
          <a:prstGeom prst="actionButtonBlank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Centros Educativos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7" name="Botón de acción: Personalizar 6">
            <a:hlinkClick r:id="" action="ppaction://noaction" highlightClick="1"/>
          </p:cNvPr>
          <p:cNvSpPr/>
          <p:nvPr/>
        </p:nvSpPr>
        <p:spPr>
          <a:xfrm>
            <a:off x="9200444" y="2302932"/>
            <a:ext cx="2009424" cy="1126067"/>
          </a:xfrm>
          <a:prstGeom prst="actionButtonBlank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Registrar asesoría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8" name="Botón de acción: Personalizar 7">
            <a:hlinkClick r:id="" action="ppaction://noaction" highlightClick="1"/>
          </p:cNvPr>
          <p:cNvSpPr/>
          <p:nvPr/>
        </p:nvSpPr>
        <p:spPr>
          <a:xfrm>
            <a:off x="6897510" y="3718277"/>
            <a:ext cx="2009424" cy="1126067"/>
          </a:xfrm>
          <a:prstGeom prst="actionButtonBlank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Informes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9" name="Botón de acción: Personalizar 8">
            <a:hlinkClick r:id="" action="ppaction://noaction" highlightClick="1"/>
          </p:cNvPr>
          <p:cNvSpPr/>
          <p:nvPr/>
        </p:nvSpPr>
        <p:spPr>
          <a:xfrm>
            <a:off x="10368845" y="5133622"/>
            <a:ext cx="852311" cy="553155"/>
          </a:xfrm>
          <a:prstGeom prst="actionButtonBlank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>
                <a:solidFill>
                  <a:schemeClr val="tx1"/>
                </a:solidFill>
              </a:rPr>
              <a:t>Cerrar sesión</a:t>
            </a:r>
            <a:endParaRPr lang="es-CR" sz="1400" dirty="0">
              <a:solidFill>
                <a:schemeClr val="tx1"/>
              </a:solidFill>
            </a:endParaRPr>
          </a:p>
        </p:txBody>
      </p:sp>
      <p:sp>
        <p:nvSpPr>
          <p:cNvPr id="13" name="Botón de acción: Personalizar 12">
            <a:hlinkClick r:id="" action="ppaction://noaction" highlightClick="1"/>
          </p:cNvPr>
          <p:cNvSpPr/>
          <p:nvPr/>
        </p:nvSpPr>
        <p:spPr>
          <a:xfrm>
            <a:off x="9211732" y="3718277"/>
            <a:ext cx="2009424" cy="1126067"/>
          </a:xfrm>
          <a:prstGeom prst="actionButtonBlank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Mantenimiento</a:t>
            </a:r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99" y="149439"/>
            <a:ext cx="8152769" cy="6559121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2162630" y="827314"/>
            <a:ext cx="80699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R" dirty="0" smtClean="0"/>
              <a:t>Información básica 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127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04" y="88637"/>
            <a:ext cx="3328191" cy="6667765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5248275" y="2047875"/>
            <a:ext cx="85725" cy="6191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5257790" y="2083594"/>
            <a:ext cx="809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Ana Teresa Araya Salazar</cp:lastModifiedBy>
  <cp:revision>9</cp:revision>
  <dcterms:created xsi:type="dcterms:W3CDTF">2019-05-21T15:16:44Z</dcterms:created>
  <dcterms:modified xsi:type="dcterms:W3CDTF">2019-06-04T19:27:00Z</dcterms:modified>
</cp:coreProperties>
</file>