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99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1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4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1B04-3BFD-4195-953B-842DE72845A9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6D79-DA7E-4C38-B43B-8F3E90E823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414337"/>
            <a:ext cx="9029700" cy="6029325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880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376237"/>
            <a:ext cx="9763125" cy="6105525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535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79" y="392781"/>
            <a:ext cx="10313572" cy="5494672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2955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Williams Jimenez</dc:creator>
  <cp:lastModifiedBy>Katherine Williams Jimenez</cp:lastModifiedBy>
  <cp:revision>6</cp:revision>
  <dcterms:created xsi:type="dcterms:W3CDTF">2018-08-20T14:45:00Z</dcterms:created>
  <dcterms:modified xsi:type="dcterms:W3CDTF">2018-08-20T16:14:17Z</dcterms:modified>
</cp:coreProperties>
</file>