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35F1-2967-47B1-ABA0-D6ECBDD2FDCA}" type="datetimeFigureOut">
              <a:rPr lang="es-ES" smtClean="0"/>
              <a:t>06/08/2018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6D11-95AB-4D54-A55D-3E4BE70CA4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100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35F1-2967-47B1-ABA0-D6ECBDD2FDCA}" type="datetimeFigureOut">
              <a:rPr lang="es-ES" smtClean="0"/>
              <a:t>06/08/2018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6D11-95AB-4D54-A55D-3E4BE70CA4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287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35F1-2967-47B1-ABA0-D6ECBDD2FDCA}" type="datetimeFigureOut">
              <a:rPr lang="es-ES" smtClean="0"/>
              <a:t>06/08/2018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6D11-95AB-4D54-A55D-3E4BE70CA4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496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35F1-2967-47B1-ABA0-D6ECBDD2FDCA}" type="datetimeFigureOut">
              <a:rPr lang="es-ES" smtClean="0"/>
              <a:t>06/08/2018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6D11-95AB-4D54-A55D-3E4BE70CA4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328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35F1-2967-47B1-ABA0-D6ECBDD2FDCA}" type="datetimeFigureOut">
              <a:rPr lang="es-ES" smtClean="0"/>
              <a:t>06/08/2018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6D11-95AB-4D54-A55D-3E4BE70CA4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59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35F1-2967-47B1-ABA0-D6ECBDD2FDCA}" type="datetimeFigureOut">
              <a:rPr lang="es-ES" smtClean="0"/>
              <a:t>06/08/2018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6D11-95AB-4D54-A55D-3E4BE70CA4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2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35F1-2967-47B1-ABA0-D6ECBDD2FDCA}" type="datetimeFigureOut">
              <a:rPr lang="es-ES" smtClean="0"/>
              <a:t>06/08/2018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6D11-95AB-4D54-A55D-3E4BE70CA4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102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35F1-2967-47B1-ABA0-D6ECBDD2FDCA}" type="datetimeFigureOut">
              <a:rPr lang="es-ES" smtClean="0"/>
              <a:t>06/08/2018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6D11-95AB-4D54-A55D-3E4BE70CA4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605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35F1-2967-47B1-ABA0-D6ECBDD2FDCA}" type="datetimeFigureOut">
              <a:rPr lang="es-ES" smtClean="0"/>
              <a:t>06/08/2018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6D11-95AB-4D54-A55D-3E4BE70CA4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771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35F1-2967-47B1-ABA0-D6ECBDD2FDCA}" type="datetimeFigureOut">
              <a:rPr lang="es-ES" smtClean="0"/>
              <a:t>06/08/2018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6D11-95AB-4D54-A55D-3E4BE70CA4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50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35F1-2967-47B1-ABA0-D6ECBDD2FDCA}" type="datetimeFigureOut">
              <a:rPr lang="es-ES" smtClean="0"/>
              <a:t>06/08/2018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6D11-95AB-4D54-A55D-3E4BE70CA4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17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C35F1-2967-47B1-ABA0-D6ECBDD2FDCA}" type="datetimeFigureOut">
              <a:rPr lang="es-ES" smtClean="0"/>
              <a:t>06/08/2018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86D11-95AB-4D54-A55D-3E4BE70CA4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417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02" y="540689"/>
            <a:ext cx="3658901" cy="56031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689" y="540689"/>
            <a:ext cx="3441092" cy="560314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35917" y="1657505"/>
            <a:ext cx="5620885" cy="338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3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24" y="341643"/>
            <a:ext cx="9766997" cy="612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7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194" y="365125"/>
            <a:ext cx="9063612" cy="6072179"/>
          </a:xfrm>
        </p:spPr>
      </p:pic>
    </p:spTree>
    <p:extLst>
      <p:ext uri="{BB962C8B-B14F-4D97-AF65-F5344CB8AC3E}">
        <p14:creationId xmlns:p14="http://schemas.microsoft.com/office/powerpoint/2010/main" val="11990864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Patricia Hernandez Conejo</dc:creator>
  <cp:lastModifiedBy>Patricia Hernandez Conejo</cp:lastModifiedBy>
  <cp:revision>1</cp:revision>
  <dcterms:created xsi:type="dcterms:W3CDTF">2018-08-06T17:25:01Z</dcterms:created>
  <dcterms:modified xsi:type="dcterms:W3CDTF">2018-08-06T17:28:25Z</dcterms:modified>
</cp:coreProperties>
</file>