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225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34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37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817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75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200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65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327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3071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34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697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EB4A-D4E9-4830-BCC9-E9D1B5AF411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E7F5-78E9-4C54-9614-189282FFDC2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803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4" y="245932"/>
            <a:ext cx="1327120" cy="9962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8938" r="15676" b="59624"/>
          <a:stretch/>
        </p:blipFill>
        <p:spPr>
          <a:xfrm>
            <a:off x="2928314" y="326773"/>
            <a:ext cx="3484605" cy="74237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76375" y="1351016"/>
            <a:ext cx="5415593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Crédito</a:t>
            </a:r>
          </a:p>
          <a:p>
            <a:pPr algn="ctr"/>
            <a:r>
              <a:rPr lang="es-CR" sz="1400" b="1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6.1.4.  Hoja de control del banco emisor</a:t>
            </a:r>
            <a:endParaRPr lang="es-CR" sz="1400" b="1" dirty="0" smtClean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6375" y="1999895"/>
            <a:ext cx="5415593" cy="43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R" b="1" dirty="0" smtClean="0"/>
              <a:t>Participante</a:t>
            </a:r>
            <a:r>
              <a:rPr lang="es-CR" dirty="0" smtClean="0"/>
              <a:t>: </a:t>
            </a:r>
            <a:endParaRPr lang="es-C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52788"/>
              </p:ext>
            </p:extLst>
          </p:nvPr>
        </p:nvGraphicFramePr>
        <p:xfrm>
          <a:off x="776376" y="2556873"/>
          <a:ext cx="5415592" cy="6147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898"/>
                <a:gridCol w="1353898"/>
                <a:gridCol w="1353898"/>
                <a:gridCol w="1353898"/>
              </a:tblGrid>
              <a:tr h="844462">
                <a:tc>
                  <a:txBody>
                    <a:bodyPr/>
                    <a:lstStyle/>
                    <a:p>
                      <a:pPr algn="ctr"/>
                      <a:r>
                        <a:rPr lang="es-CR" sz="1400" dirty="0" smtClean="0"/>
                        <a:t>Salarios</a:t>
                      </a:r>
                      <a:r>
                        <a:rPr lang="es-CR" sz="1400" baseline="0" dirty="0" smtClean="0"/>
                        <a:t> depositados en la cuenta</a:t>
                      </a:r>
                      <a:endParaRPr lang="es-C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400" dirty="0" smtClean="0"/>
                        <a:t>Gastos</a:t>
                      </a:r>
                      <a:r>
                        <a:rPr lang="es-CR" sz="1400" baseline="0" dirty="0" smtClean="0"/>
                        <a:t> con la tarjeta</a:t>
                      </a:r>
                      <a:endParaRPr lang="es-C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400" dirty="0" smtClean="0"/>
                        <a:t>Pago de la tarjeta</a:t>
                      </a:r>
                      <a:endParaRPr lang="es-C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1400" dirty="0" smtClean="0"/>
                        <a:t>Saldo en la cuenta</a:t>
                      </a:r>
                      <a:endParaRPr lang="es-CR" sz="1400" dirty="0"/>
                    </a:p>
                  </a:txBody>
                  <a:tcPr anchor="ctr"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  <a:tr h="441905"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29</Words>
  <Application>Microsoft Office PowerPoint</Application>
  <PresentationFormat>Carta (216 x 279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lgomez</dc:creator>
  <cp:lastModifiedBy>lgomez</cp:lastModifiedBy>
  <cp:revision>2</cp:revision>
  <dcterms:created xsi:type="dcterms:W3CDTF">2013-10-04T16:44:52Z</dcterms:created>
  <dcterms:modified xsi:type="dcterms:W3CDTF">2013-10-04T16:59:01Z</dcterms:modified>
</cp:coreProperties>
</file>