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31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566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215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7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754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391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0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73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482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279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00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A64A-4860-4F02-8A4A-DF6EFBB7288B}" type="datetimeFigureOut">
              <a:rPr lang="es-CR" smtClean="0"/>
              <a:t>30/04/2013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CF7-2E17-437A-A940-AF9650047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70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228538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1. </a:t>
            </a:r>
            <a:r>
              <a:rPr lang="es-CR" sz="1200" dirty="0" smtClean="0"/>
              <a:t>Mientras comía mordió un hueso y se le </a:t>
            </a:r>
            <a:r>
              <a:rPr lang="es-CR" sz="1200" dirty="0" smtClean="0"/>
              <a:t>quebró </a:t>
            </a:r>
            <a:r>
              <a:rPr lang="es-CR" sz="1200" dirty="0" smtClean="0"/>
              <a:t>una muela. El tratamiento en el dentista costó ¢80 mil.</a:t>
            </a:r>
            <a:endParaRPr lang="es-CR" sz="1200" dirty="0"/>
          </a:p>
        </p:txBody>
      </p:sp>
      <p:pic>
        <p:nvPicPr>
          <p:cNvPr id="36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 redondeado"/>
          <p:cNvSpPr/>
          <p:nvPr/>
        </p:nvSpPr>
        <p:spPr>
          <a:xfrm>
            <a:off x="3252874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2. Este mes es la entrada a clases, los útiles de sus hijos le cuestan ¢60 mil.</a:t>
            </a:r>
            <a:endParaRPr lang="es-CR" sz="1200" dirty="0"/>
          </a:p>
        </p:txBody>
      </p:sp>
      <p:pic>
        <p:nvPicPr>
          <p:cNvPr id="39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6277210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3. Su hijo menor está con gripe. Los medicamentos le cuestan ¢12 mil.</a:t>
            </a:r>
            <a:endParaRPr lang="es-CR" sz="1200" dirty="0"/>
          </a:p>
        </p:txBody>
      </p:sp>
      <p:pic>
        <p:nvPicPr>
          <p:cNvPr id="42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Rectángulo redondeado"/>
          <p:cNvSpPr/>
          <p:nvPr/>
        </p:nvSpPr>
        <p:spPr>
          <a:xfrm>
            <a:off x="228538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4. Hoy es domingo y usted no quiere cocinar. El almuerzo para su familia le cuesta ¢16 mil.</a:t>
            </a:r>
            <a:endParaRPr lang="es-CR" sz="1200" dirty="0"/>
          </a:p>
        </p:txBody>
      </p:sp>
      <p:pic>
        <p:nvPicPr>
          <p:cNvPr id="45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Rectángulo redondeado"/>
          <p:cNvSpPr/>
          <p:nvPr/>
        </p:nvSpPr>
        <p:spPr>
          <a:xfrm>
            <a:off x="3252874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5. Usted trabaja mucho y merece divertirse. Gaste ¢32 mil en una entrada para un concierto de su artista favorito.</a:t>
            </a:r>
            <a:endParaRPr lang="es-CR" sz="1200" dirty="0"/>
          </a:p>
        </p:txBody>
      </p:sp>
      <p:pic>
        <p:nvPicPr>
          <p:cNvPr id="48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Rectángulo redondeado"/>
          <p:cNvSpPr/>
          <p:nvPr/>
        </p:nvSpPr>
        <p:spPr>
          <a:xfrm>
            <a:off x="6277210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6. Para el curso que usted está estudiando en la Universidad se tiene que comprar un libro que vale ¢8 mil..</a:t>
            </a:r>
            <a:endParaRPr lang="es-CR" sz="1200" dirty="0"/>
          </a:p>
        </p:txBody>
      </p:sp>
      <p:pic>
        <p:nvPicPr>
          <p:cNvPr id="51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0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Rectángulo redondeado"/>
          <p:cNvSpPr/>
          <p:nvPr/>
        </p:nvSpPr>
        <p:spPr>
          <a:xfrm>
            <a:off x="193042" y="428618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7. Se encontró una tienda con blusas muy lindas a muy buen precio. Eligió dos blusas por ¢18 mil.</a:t>
            </a:r>
            <a:endParaRPr lang="es-CR" sz="1200" dirty="0"/>
          </a:p>
        </p:txBody>
      </p:sp>
      <p:pic>
        <p:nvPicPr>
          <p:cNvPr id="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1389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Rectángulo redondeado"/>
          <p:cNvSpPr/>
          <p:nvPr/>
        </p:nvSpPr>
        <p:spPr>
          <a:xfrm>
            <a:off x="3288677" y="4235277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8. Es el cumpleaños de su hermana y la invitó a una cafetería. Pagó ¢15 mil.</a:t>
            </a:r>
            <a:endParaRPr lang="es-CR" sz="1200" dirty="0"/>
          </a:p>
        </p:txBody>
      </p:sp>
      <p:pic>
        <p:nvPicPr>
          <p:cNvPr id="60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114283" y="4011113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Rectángulo redondeado"/>
          <p:cNvSpPr/>
          <p:nvPr/>
        </p:nvSpPr>
        <p:spPr>
          <a:xfrm>
            <a:off x="6351571" y="424824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9. Vio un cupón con una promoción buenísima para un fin de semana en la playa. Tan solo costó ¢19 mil.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32271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228538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10. El tanque de su carro ya está vacío. Llenarlo para todo el mes le cuesta ¢32 mil.</a:t>
            </a:r>
            <a:endParaRPr lang="es-CR" sz="1200" dirty="0"/>
          </a:p>
        </p:txBody>
      </p:sp>
      <p:pic>
        <p:nvPicPr>
          <p:cNvPr id="36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 redondeado"/>
          <p:cNvSpPr/>
          <p:nvPr/>
        </p:nvSpPr>
        <p:spPr>
          <a:xfrm>
            <a:off x="3252874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11. Este fin de semana tiene invitados a almorzar en su casa. Las compras para preparar el almuerzo le salieron en ¢6 mil.</a:t>
            </a:r>
            <a:endParaRPr lang="es-CR" sz="1200" dirty="0"/>
          </a:p>
        </p:txBody>
      </p:sp>
      <p:pic>
        <p:nvPicPr>
          <p:cNvPr id="39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6277210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100" dirty="0" smtClean="0"/>
              <a:t>12. Es hora de ir a arreglarse el cabello. En el salón de belleza usted pagó ¢20 mil por el corte y el tratamiento.</a:t>
            </a:r>
            <a:endParaRPr lang="es-CR" sz="1100" dirty="0"/>
          </a:p>
        </p:txBody>
      </p:sp>
      <p:pic>
        <p:nvPicPr>
          <p:cNvPr id="42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Rectángulo redondeado"/>
          <p:cNvSpPr/>
          <p:nvPr/>
        </p:nvSpPr>
        <p:spPr>
          <a:xfrm>
            <a:off x="228538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13. Usted quiere mejorar su condición física y su salud. Ya pagó el primer mes en el gimnasio y le costó ¢15 mil.</a:t>
            </a:r>
            <a:endParaRPr lang="es-CR" sz="1200" dirty="0"/>
          </a:p>
        </p:txBody>
      </p:sp>
      <p:pic>
        <p:nvPicPr>
          <p:cNvPr id="45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Rectángulo redondeado"/>
          <p:cNvSpPr/>
          <p:nvPr/>
        </p:nvSpPr>
        <p:spPr>
          <a:xfrm>
            <a:off x="3252874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14. Andaba en una capacitación y de camino vio una tienda donde venden material didáctico. Gastó ¢30 mil.</a:t>
            </a:r>
            <a:endParaRPr lang="es-CR" sz="1200" dirty="0"/>
          </a:p>
        </p:txBody>
      </p:sp>
      <p:pic>
        <p:nvPicPr>
          <p:cNvPr id="48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Rectángulo redondeado"/>
          <p:cNvSpPr/>
          <p:nvPr/>
        </p:nvSpPr>
        <p:spPr>
          <a:xfrm>
            <a:off x="6277210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15. Su computadora se dañó y tuvo que pagar ¢26 mil por su reparación. ¡Por dicha le quedó como nueva!</a:t>
            </a:r>
            <a:endParaRPr lang="es-CR" sz="1200" dirty="0"/>
          </a:p>
        </p:txBody>
      </p:sp>
      <p:pic>
        <p:nvPicPr>
          <p:cNvPr id="51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0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Rectángulo redondeado"/>
          <p:cNvSpPr/>
          <p:nvPr/>
        </p:nvSpPr>
        <p:spPr>
          <a:xfrm>
            <a:off x="193042" y="428618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16. Una compañera suya le va a enseñar a bordar en cintas. Usted gastó ¢15 mil en materiales para aprender.</a:t>
            </a:r>
            <a:endParaRPr lang="es-CR" sz="1200" dirty="0"/>
          </a:p>
        </p:txBody>
      </p:sp>
      <p:pic>
        <p:nvPicPr>
          <p:cNvPr id="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1389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Rectángulo redondeado"/>
          <p:cNvSpPr/>
          <p:nvPr/>
        </p:nvSpPr>
        <p:spPr>
          <a:xfrm>
            <a:off x="3288677" y="4235277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17. Usted paga automáticamente con la tarjeta la cuota mensual del Colegio de Licenciados y Profesores que es de ¢7 mil.</a:t>
            </a:r>
            <a:endParaRPr lang="es-CR" sz="1200" dirty="0"/>
          </a:p>
        </p:txBody>
      </p:sp>
      <p:pic>
        <p:nvPicPr>
          <p:cNvPr id="60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114283" y="4011113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Rectángulo redondeado"/>
          <p:cNvSpPr/>
          <p:nvPr/>
        </p:nvSpPr>
        <p:spPr>
          <a:xfrm>
            <a:off x="6351571" y="424824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18. La alacena está vacía. Sus compras en el supermercado le cuestan ¢ 70 mil.  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845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228538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19. Usted tiene todos sus servicios públicos afiliados a su tarjeta por cargo automático. Por mes paga ¢65 mil</a:t>
            </a:r>
            <a:endParaRPr lang="es-CR" sz="1200" dirty="0"/>
          </a:p>
        </p:txBody>
      </p:sp>
      <p:pic>
        <p:nvPicPr>
          <p:cNvPr id="36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 redondeado"/>
          <p:cNvSpPr/>
          <p:nvPr/>
        </p:nvSpPr>
        <p:spPr>
          <a:xfrm>
            <a:off x="3252874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20.  A su hija la invitaron a un </a:t>
            </a:r>
            <a:r>
              <a:rPr lang="es-CR" sz="1200" dirty="0" smtClean="0"/>
              <a:t>quinceaños.  Fue a una tienda por el regalo e incluyendo la envoltura pagó </a:t>
            </a:r>
            <a:r>
              <a:rPr lang="es-CR" sz="1200" dirty="0" smtClean="0"/>
              <a:t>¢11 mil.</a:t>
            </a:r>
            <a:endParaRPr lang="es-CR" sz="1200" dirty="0"/>
          </a:p>
        </p:txBody>
      </p:sp>
      <p:pic>
        <p:nvPicPr>
          <p:cNvPr id="39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188640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6277210" y="476672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21. Se le rompió la suela a los zapatos que usted usa para trabajar. Se compró zapatos nuevos  que le costaron ¢22 mil.</a:t>
            </a:r>
            <a:endParaRPr lang="es-CR" sz="1200" dirty="0"/>
          </a:p>
        </p:txBody>
      </p:sp>
      <p:pic>
        <p:nvPicPr>
          <p:cNvPr id="42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5496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Rectángulo redondeado"/>
          <p:cNvSpPr/>
          <p:nvPr/>
        </p:nvSpPr>
        <p:spPr>
          <a:xfrm>
            <a:off x="228538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22. Me vi </a:t>
            </a:r>
            <a:r>
              <a:rPr lang="es-CR" sz="1200" dirty="0" smtClean="0"/>
              <a:t>obligada </a:t>
            </a:r>
            <a:r>
              <a:rPr lang="es-CR" sz="1200" dirty="0" smtClean="0"/>
              <a:t>a retirar ¢50 mil  de la tarjeta. </a:t>
            </a:r>
            <a:endParaRPr lang="es-CR" sz="1200" dirty="0"/>
          </a:p>
        </p:txBody>
      </p:sp>
      <p:pic>
        <p:nvPicPr>
          <p:cNvPr id="45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9832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Rectángulo redondeado"/>
          <p:cNvSpPr/>
          <p:nvPr/>
        </p:nvSpPr>
        <p:spPr>
          <a:xfrm>
            <a:off x="3252874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23</a:t>
            </a:r>
            <a:r>
              <a:rPr lang="es-CR" sz="1200" dirty="0" smtClean="0"/>
              <a:t>. </a:t>
            </a:r>
            <a:r>
              <a:rPr lang="es-CR" sz="1200" dirty="0" smtClean="0"/>
              <a:t>La cámara para su hija cuesta ¢75 mil.  Por internet sale en ¢45 mil</a:t>
            </a:r>
            <a:r>
              <a:rPr lang="es-CR" sz="1200" dirty="0" smtClean="0"/>
              <a:t>    </a:t>
            </a:r>
            <a:endParaRPr lang="es-CR" sz="1200" dirty="0"/>
          </a:p>
        </p:txBody>
      </p:sp>
      <p:pic>
        <p:nvPicPr>
          <p:cNvPr id="48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084168" y="2132856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Rectángulo redondeado"/>
          <p:cNvSpPr/>
          <p:nvPr/>
        </p:nvSpPr>
        <p:spPr>
          <a:xfrm>
            <a:off x="6277210" y="2420888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24. Quiso sorprender a su pareja con un detalle (un cepillo de dientes eléctrico), le costó </a:t>
            </a:r>
            <a:r>
              <a:rPr lang="es-CR" sz="1200" dirty="0" smtClean="0"/>
              <a:t>¢ </a:t>
            </a:r>
            <a:r>
              <a:rPr lang="es-CR" sz="1200" dirty="0" smtClean="0"/>
              <a:t>16 mil.</a:t>
            </a:r>
            <a:endParaRPr lang="es-CR" sz="1200" dirty="0"/>
          </a:p>
        </p:txBody>
      </p:sp>
      <p:pic>
        <p:nvPicPr>
          <p:cNvPr id="51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0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Rectángulo redondeado"/>
          <p:cNvSpPr/>
          <p:nvPr/>
        </p:nvSpPr>
        <p:spPr>
          <a:xfrm>
            <a:off x="193042" y="428618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25. Viernes  en la tarde, </a:t>
            </a:r>
            <a:r>
              <a:rPr lang="es-CR" sz="1200" dirty="0" smtClean="0"/>
              <a:t>se </a:t>
            </a:r>
            <a:r>
              <a:rPr lang="es-CR" sz="1200" dirty="0" smtClean="0"/>
              <a:t>antoja </a:t>
            </a:r>
            <a:r>
              <a:rPr lang="es-CR" sz="1200" dirty="0" smtClean="0"/>
              <a:t>de </a:t>
            </a:r>
            <a:r>
              <a:rPr lang="es-CR" sz="1200" dirty="0" smtClean="0"/>
              <a:t>tomarse un cafecito con </a:t>
            </a:r>
            <a:r>
              <a:rPr lang="es-CR" sz="1200" dirty="0" smtClean="0"/>
              <a:t>sus compañeras.  Su antojo </a:t>
            </a:r>
            <a:r>
              <a:rPr lang="es-CR" sz="1200" dirty="0" smtClean="0"/>
              <a:t>le costó ¢6 mil.</a:t>
            </a:r>
            <a:endParaRPr lang="es-CR" sz="1200" dirty="0"/>
          </a:p>
        </p:txBody>
      </p:sp>
      <p:pic>
        <p:nvPicPr>
          <p:cNvPr id="54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3051389" y="3998149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Rectángulo redondeado"/>
          <p:cNvSpPr/>
          <p:nvPr/>
        </p:nvSpPr>
        <p:spPr>
          <a:xfrm>
            <a:off x="3288677" y="4235277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26</a:t>
            </a:r>
            <a:r>
              <a:rPr lang="es-CR" sz="1200" dirty="0" smtClean="0"/>
              <a:t>. Cumpleaños de su jefe. Generosamente usted </a:t>
            </a:r>
            <a:r>
              <a:rPr lang="es-CR" sz="1200" dirty="0" smtClean="0"/>
              <a:t>le compra </a:t>
            </a:r>
            <a:r>
              <a:rPr lang="es-CR" sz="1200" dirty="0" smtClean="0"/>
              <a:t>un buen </a:t>
            </a:r>
            <a:r>
              <a:rPr lang="es-CR" sz="1200" dirty="0" smtClean="0"/>
              <a:t>regalo de </a:t>
            </a:r>
            <a:r>
              <a:rPr lang="es-CR" sz="1200" dirty="0" smtClean="0"/>
              <a:t>¢20 mil.</a:t>
            </a:r>
            <a:endParaRPr lang="es-CR" sz="1200" dirty="0"/>
          </a:p>
        </p:txBody>
      </p:sp>
      <p:pic>
        <p:nvPicPr>
          <p:cNvPr id="60" name="Picture 6" descr="http://t3.gstatic.com/images?q=tbn:ANd9GcR4DOOwlEdEznTcT-FLSTO4InY9C5Bkobzy19XlwNmNmHQNBBEF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6114283" y="4011113"/>
            <a:ext cx="3024336" cy="17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Rectángulo redondeado"/>
          <p:cNvSpPr/>
          <p:nvPr/>
        </p:nvSpPr>
        <p:spPr>
          <a:xfrm>
            <a:off x="6351571" y="4248241"/>
            <a:ext cx="1895189" cy="1264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27. Es Navidad  y le encargan a usted  para la fiesta en el </a:t>
            </a:r>
            <a:r>
              <a:rPr lang="es-CR" sz="1200" dirty="0" smtClean="0"/>
              <a:t>trabajo </a:t>
            </a:r>
            <a:r>
              <a:rPr lang="es-CR" sz="1200" dirty="0" smtClean="0"/>
              <a:t>tres platos diferentes de bocas y los refrescos. Gastó ¢ 12 mil.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337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622</Words>
  <Application>Microsoft Office PowerPoint</Application>
  <PresentationFormat>Presentación en pantalla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</dc:creator>
  <cp:lastModifiedBy>lgomez</cp:lastModifiedBy>
  <cp:revision>33</cp:revision>
  <cp:lastPrinted>2013-04-30T14:22:57Z</cp:lastPrinted>
  <dcterms:created xsi:type="dcterms:W3CDTF">2012-09-17T21:06:44Z</dcterms:created>
  <dcterms:modified xsi:type="dcterms:W3CDTF">2013-04-30T16:12:55Z</dcterms:modified>
</cp:coreProperties>
</file>