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5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86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75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51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21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6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57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4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3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44639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53" name="5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27" name="26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Rodrigo trabaja en un supermercado y gana ¢105.000 quincenalmente.</a:t>
              </a: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3279496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0" name="6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68" name="6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>
                  <a:solidFill>
                    <a:schemeClr val="tx1"/>
                  </a:solidFill>
                </a:rPr>
                <a:t>Rodrigo le ayuda a la mamá pagando </a:t>
              </a:r>
              <a:r>
                <a:rPr lang="es-CR" sz="1600" dirty="0" smtClean="0">
                  <a:solidFill>
                    <a:schemeClr val="tx1"/>
                  </a:solidFill>
                </a:rPr>
                <a:t>la electricidad</a:t>
              </a:r>
              <a:r>
                <a:rPr lang="es-CR" sz="1600" dirty="0">
                  <a:solidFill>
                    <a:schemeClr val="tx1"/>
                  </a:solidFill>
                </a:rPr>
                <a:t>, </a:t>
              </a:r>
              <a:r>
                <a:rPr lang="es-CR" sz="1600" dirty="0" smtClean="0">
                  <a:solidFill>
                    <a:schemeClr val="tx1"/>
                  </a:solidFill>
                </a:rPr>
                <a:t>que generalmente es de ¢15.000.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611082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7" name="7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75" name="7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La recarga semanal del celular le cuesta a Rodrigo ¢1.500.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440209" y="5186351"/>
            <a:ext cx="2714644" cy="1546043"/>
            <a:chOff x="107125" y="172934"/>
            <a:chExt cx="2714644" cy="1546043"/>
          </a:xfrm>
          <a:noFill/>
        </p:grpSpPr>
        <p:pic>
          <p:nvPicPr>
            <p:cNvPr id="105" name="104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03" name="102 CuadroTexto"/>
            <p:cNvSpPr txBox="1"/>
            <p:nvPr/>
          </p:nvSpPr>
          <p:spPr>
            <a:xfrm>
              <a:off x="2366708" y="1345156"/>
              <a:ext cx="41934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>
                  <a:solidFill>
                    <a:schemeClr val="tx1"/>
                  </a:solidFill>
                </a:rPr>
                <a:t>Con lo que </a:t>
              </a:r>
              <a:r>
                <a:rPr lang="es-CR" sz="1600" dirty="0" smtClean="0">
                  <a:solidFill>
                    <a:schemeClr val="tx1"/>
                  </a:solidFill>
                </a:rPr>
                <a:t>gana</a:t>
              </a:r>
              <a:r>
                <a:rPr lang="es-CR" sz="1600" dirty="0">
                  <a:solidFill>
                    <a:schemeClr val="tx1"/>
                  </a:solidFill>
                </a:rPr>
                <a:t>, Rodrigo le da a la mamá ¢100.000, que es la mitad del alquiler de la casa</a:t>
              </a:r>
              <a:r>
                <a:rPr lang="es-CR" sz="1600" dirty="0" smtClean="0">
                  <a:solidFill>
                    <a:schemeClr val="tx1"/>
                  </a:solidFill>
                </a:rPr>
                <a:t>.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3273314" y="5186351"/>
            <a:ext cx="2714644" cy="1546043"/>
            <a:chOff x="107125" y="172934"/>
            <a:chExt cx="2714644" cy="1546043"/>
          </a:xfrm>
        </p:grpSpPr>
        <p:pic>
          <p:nvPicPr>
            <p:cNvPr id="112" name="111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0" name="109 CuadroTexto"/>
            <p:cNvSpPr txBox="1"/>
            <p:nvPr/>
          </p:nvSpPr>
          <p:spPr>
            <a:xfrm>
              <a:off x="2413923" y="1345156"/>
              <a:ext cx="372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A Rodrigo ya casi se le rompen los zapatos, el próximo mes se va a comprar unos que valen ¢20.000.</a:t>
              </a:r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6105828" y="5199814"/>
            <a:ext cx="2714644" cy="1613562"/>
            <a:chOff x="107125" y="105415"/>
            <a:chExt cx="2714644" cy="1613562"/>
          </a:xfrm>
        </p:grpSpPr>
        <p:pic>
          <p:nvPicPr>
            <p:cNvPr id="119" name="118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7" name="116 CuadroTexto"/>
            <p:cNvSpPr txBox="1"/>
            <p:nvPr/>
          </p:nvSpPr>
          <p:spPr>
            <a:xfrm>
              <a:off x="2390910" y="1345156"/>
              <a:ext cx="39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107125" y="105415"/>
              <a:ext cx="2714644" cy="154155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El hermano menor de Víctor le daño un juguete al vecino.  Se comprometió a pagarle ¢12.000 el próximo mes.</a:t>
              </a: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45795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26" name="125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24" name="123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Este fin de semana Rodrigo va a mejenguear con los amigos y a comer, en eso gasta ¢8.000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291064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33" name="13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1" name="130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smtClean="0">
                  <a:solidFill>
                    <a:schemeClr val="tx1"/>
                  </a:solidFill>
                </a:rPr>
                <a:t>En </a:t>
              </a:r>
              <a:r>
                <a:rPr lang="es-CR" sz="1600" dirty="0" smtClean="0">
                  <a:solidFill>
                    <a:schemeClr val="tx1"/>
                  </a:solidFill>
                </a:rPr>
                <a:t>pases de bus Rodrigo gasta más o menos ¢19.500 mensuales.</a:t>
              </a:r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612238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40" name="13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8" name="13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En tres meses cumple años el hermano menor de Rodrigo, quiere invitar a su familia a comer pizza por ¢16.000.</a:t>
              </a:r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446391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47" name="14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45" name="14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Rodrigo todos los días compra una merienda en el supermercado para el colegio, gasta unos ¢1.300 diarios.</a:t>
              </a:r>
            </a:p>
          </p:txBody>
        </p:sp>
      </p:grpSp>
      <p:grpSp>
        <p:nvGrpSpPr>
          <p:cNvPr id="150" name="149 Grupo"/>
          <p:cNvGrpSpPr/>
          <p:nvPr/>
        </p:nvGrpSpPr>
        <p:grpSpPr>
          <a:xfrm>
            <a:off x="3279496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54" name="153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2" name="151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El próximo mes Rodrigo tiene que comprarse un libro que le entra en el examen de español, le cuesta ¢9.500.</a:t>
              </a:r>
            </a:p>
          </p:txBody>
        </p:sp>
      </p:grpSp>
      <p:grpSp>
        <p:nvGrpSpPr>
          <p:cNvPr id="157" name="156 Grupo"/>
          <p:cNvGrpSpPr/>
          <p:nvPr/>
        </p:nvGrpSpPr>
        <p:grpSpPr>
          <a:xfrm>
            <a:off x="6110821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61" name="160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9" name="158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159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Rodrigo está pagando un microondas en un almacén, paga ¢9,000 mensuales.</a:t>
              </a:r>
            </a:p>
          </p:txBody>
        </p:sp>
      </p:grpSp>
      <p:pic>
        <p:nvPicPr>
          <p:cNvPr id="87" name="Imagen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260648"/>
            <a:ext cx="410155" cy="30788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1959149"/>
            <a:ext cx="410155" cy="307886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3573016"/>
            <a:ext cx="410155" cy="307886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5229200"/>
            <a:ext cx="410155" cy="307886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85" y="257937"/>
            <a:ext cx="410155" cy="307886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16832"/>
            <a:ext cx="410155" cy="3078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49" y="3573016"/>
            <a:ext cx="410155" cy="307886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26" y="5222758"/>
            <a:ext cx="410155" cy="307886"/>
          </a:xfrm>
          <a:prstGeom prst="rect">
            <a:avLst/>
          </a:prstGeom>
        </p:spPr>
      </p:pic>
      <p:pic>
        <p:nvPicPr>
          <p:cNvPr id="166" name="Imagen 1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50" y="255004"/>
            <a:ext cx="410155" cy="307886"/>
          </a:xfrm>
          <a:prstGeom prst="rect">
            <a:avLst/>
          </a:prstGeom>
        </p:spPr>
      </p:pic>
      <p:pic>
        <p:nvPicPr>
          <p:cNvPr id="168" name="Imagen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69" y="1916832"/>
            <a:ext cx="410155" cy="307886"/>
          </a:xfrm>
          <a:prstGeom prst="rect">
            <a:avLst/>
          </a:prstGeom>
        </p:spPr>
      </p:pic>
      <p:pic>
        <p:nvPicPr>
          <p:cNvPr id="170" name="Imagen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69" y="3596976"/>
            <a:ext cx="410155" cy="307886"/>
          </a:xfrm>
          <a:prstGeom prst="rect">
            <a:avLst/>
          </a:prstGeom>
        </p:spPr>
      </p:pic>
      <p:pic>
        <p:nvPicPr>
          <p:cNvPr id="172" name="Imagen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40" y="5242907"/>
            <a:ext cx="410155" cy="307886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594615" y="245268"/>
            <a:ext cx="1516181" cy="327357"/>
          </a:xfrm>
          <a:prstGeom prst="rect">
            <a:avLst/>
          </a:prstGeom>
        </p:spPr>
      </p:pic>
      <p:pic>
        <p:nvPicPr>
          <p:cNvPr id="63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99364" y="254647"/>
            <a:ext cx="1516181" cy="327357"/>
          </a:xfrm>
          <a:prstGeom prst="rect">
            <a:avLst/>
          </a:prstGeom>
        </p:spPr>
      </p:pic>
      <p:pic>
        <p:nvPicPr>
          <p:cNvPr id="64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42257" y="260648"/>
            <a:ext cx="1516181" cy="327357"/>
          </a:xfrm>
          <a:prstGeom prst="rect">
            <a:avLst/>
          </a:prstGeom>
        </p:spPr>
      </p:pic>
      <p:pic>
        <p:nvPicPr>
          <p:cNvPr id="65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77827" y="1916832"/>
            <a:ext cx="1516181" cy="327357"/>
          </a:xfrm>
          <a:prstGeom prst="rect">
            <a:avLst/>
          </a:prstGeom>
        </p:spPr>
      </p:pic>
      <p:pic>
        <p:nvPicPr>
          <p:cNvPr id="67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310932" y="1916832"/>
            <a:ext cx="1516181" cy="327357"/>
          </a:xfrm>
          <a:prstGeom prst="rect">
            <a:avLst/>
          </a:prstGeom>
        </p:spPr>
      </p:pic>
      <p:pic>
        <p:nvPicPr>
          <p:cNvPr id="71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19017" y="1916832"/>
            <a:ext cx="1516181" cy="327357"/>
          </a:xfrm>
          <a:prstGeom prst="rect">
            <a:avLst/>
          </a:prstGeom>
        </p:spPr>
      </p:pic>
      <p:pic>
        <p:nvPicPr>
          <p:cNvPr id="72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500990" y="3573016"/>
            <a:ext cx="1516181" cy="327357"/>
          </a:xfrm>
          <a:prstGeom prst="rect">
            <a:avLst/>
          </a:prstGeom>
        </p:spPr>
      </p:pic>
      <p:pic>
        <p:nvPicPr>
          <p:cNvPr id="78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67147" y="3573016"/>
            <a:ext cx="1516181" cy="327357"/>
          </a:xfrm>
          <a:prstGeom prst="rect">
            <a:avLst/>
          </a:prstGeom>
        </p:spPr>
      </p:pic>
      <p:pic>
        <p:nvPicPr>
          <p:cNvPr id="79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42257" y="3605699"/>
            <a:ext cx="1516181" cy="327357"/>
          </a:xfrm>
          <a:prstGeom prst="rect">
            <a:avLst/>
          </a:prstGeom>
        </p:spPr>
      </p:pic>
      <p:pic>
        <p:nvPicPr>
          <p:cNvPr id="80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76359" y="5229413"/>
            <a:ext cx="1516181" cy="327357"/>
          </a:xfrm>
          <a:prstGeom prst="rect">
            <a:avLst/>
          </a:prstGeom>
        </p:spPr>
      </p:pic>
      <p:pic>
        <p:nvPicPr>
          <p:cNvPr id="81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329498" y="5229200"/>
            <a:ext cx="1516181" cy="327357"/>
          </a:xfrm>
          <a:prstGeom prst="rect">
            <a:avLst/>
          </a:prstGeom>
        </p:spPr>
      </p:pic>
      <p:pic>
        <p:nvPicPr>
          <p:cNvPr id="82" name="Imagen 7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19016" y="5261883"/>
            <a:ext cx="1516181" cy="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Lago &amp; Sarmiento</dc:creator>
  <cp:lastModifiedBy>Lago &amp; Sarmiento</cp:lastModifiedBy>
  <cp:revision>58</cp:revision>
  <cp:lastPrinted>2012-08-31T20:13:39Z</cp:lastPrinted>
  <dcterms:created xsi:type="dcterms:W3CDTF">2012-08-31T19:55:01Z</dcterms:created>
  <dcterms:modified xsi:type="dcterms:W3CDTF">2013-10-04T20:21:36Z</dcterms:modified>
</cp:coreProperties>
</file>