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letter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714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86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34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897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55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8235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873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0968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550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333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703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562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Respaldo Lago y Sarmiento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22" y="-2252931"/>
            <a:ext cx="2781285" cy="76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8" y="-2500117"/>
            <a:ext cx="1769493" cy="13282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9088" y="1375442"/>
            <a:ext cx="8051319" cy="6669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R" sz="1867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Ahorro</a:t>
            </a:r>
          </a:p>
          <a:p>
            <a:pPr algn="ctr"/>
            <a:r>
              <a:rPr lang="es-CR" sz="1867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4.1.1</a:t>
            </a:r>
            <a:r>
              <a:rPr lang="es-CR" sz="1867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R" sz="1867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Formato del plan de ahorro</a:t>
            </a:r>
            <a:endParaRPr lang="es-CR" sz="1867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08275"/>
              </p:ext>
            </p:extLst>
          </p:nvPr>
        </p:nvGraphicFramePr>
        <p:xfrm>
          <a:off x="529088" y="2284059"/>
          <a:ext cx="8051320" cy="4057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264"/>
                <a:gridCol w="1610264"/>
                <a:gridCol w="1610264"/>
                <a:gridCol w="1610264"/>
                <a:gridCol w="1610264"/>
              </a:tblGrid>
              <a:tr h="533410">
                <a:tc>
                  <a:txBody>
                    <a:bodyPr/>
                    <a:lstStyle/>
                    <a:p>
                      <a:pPr algn="ctr"/>
                      <a:r>
                        <a:rPr lang="es-CR" sz="1400" dirty="0" smtClean="0"/>
                        <a:t>Meta específica</a:t>
                      </a:r>
                      <a:endParaRPr lang="es-CR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400" dirty="0" smtClean="0"/>
                        <a:t>Fecha de realización</a:t>
                      </a:r>
                      <a:endParaRPr lang="es-CR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400" dirty="0" smtClean="0"/>
                        <a:t>Plazo</a:t>
                      </a:r>
                      <a:r>
                        <a:rPr lang="es-CR" sz="1400" baseline="0" dirty="0" smtClean="0"/>
                        <a:t> (corto, mediano o largo)</a:t>
                      </a:r>
                      <a:endParaRPr lang="es-CR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400" dirty="0" smtClean="0"/>
                        <a:t>Costo monetario</a:t>
                      </a:r>
                      <a:endParaRPr lang="es-CR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400" dirty="0" smtClean="0"/>
                        <a:t>Dinero</a:t>
                      </a:r>
                      <a:r>
                        <a:rPr lang="es-CR" sz="1400" baseline="0" dirty="0" smtClean="0"/>
                        <a:t> a ahorrar por mes</a:t>
                      </a:r>
                      <a:endParaRPr lang="es-CR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</a:tr>
              <a:tr h="704722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  <a:tr h="704722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</a:tr>
              <a:tr h="704722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</a:tr>
              <a:tr h="704722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</a:tr>
              <a:tr h="704722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5300760" y="407149"/>
            <a:ext cx="3279647" cy="70810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4" y="212077"/>
            <a:ext cx="1327120" cy="9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29</Words>
  <Application>Microsoft Office PowerPoint</Application>
  <PresentationFormat>Carta (216 x 279 mm)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lgomez</dc:creator>
  <cp:lastModifiedBy>Lago &amp; Sarmiento</cp:lastModifiedBy>
  <cp:revision>49</cp:revision>
  <dcterms:created xsi:type="dcterms:W3CDTF">2013-09-27T17:20:12Z</dcterms:created>
  <dcterms:modified xsi:type="dcterms:W3CDTF">2013-10-04T19:57:55Z</dcterms:modified>
</cp:coreProperties>
</file>