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312275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8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7577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8818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386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075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2512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989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8217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5063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8573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647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0638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645E-F50D-4915-916A-264DE2CF443B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BE6DD-2916-4754-8B93-63EE3273FF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1284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328183" y="3328230"/>
            <a:ext cx="487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CR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</a:t>
            </a:r>
            <a:r>
              <a:rPr lang="es-C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9" name="8 Rectángulo redondeado"/>
          <p:cNvSpPr/>
          <p:nvPr/>
        </p:nvSpPr>
        <p:spPr>
          <a:xfrm rot="1994247">
            <a:off x="1061869" y="1594168"/>
            <a:ext cx="2300145" cy="1571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Ingresos</a:t>
            </a:r>
            <a:endParaRPr lang="es-C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Rectángulo redondeado"/>
          <p:cNvSpPr/>
          <p:nvPr/>
        </p:nvSpPr>
        <p:spPr>
          <a:xfrm rot="19943111">
            <a:off x="5851874" y="1622836"/>
            <a:ext cx="2381562" cy="157163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Deudas</a:t>
            </a:r>
            <a:endParaRPr lang="es-C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Rectángulo redondeado"/>
          <p:cNvSpPr/>
          <p:nvPr/>
        </p:nvSpPr>
        <p:spPr>
          <a:xfrm rot="19596580">
            <a:off x="880195" y="4424413"/>
            <a:ext cx="2610701" cy="157163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Gastos fijos</a:t>
            </a:r>
            <a:endParaRPr lang="es-C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3419872" y="2905574"/>
            <a:ext cx="2282027" cy="15716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Tarjetas con las que el grupo quedó en duda</a:t>
            </a:r>
            <a:endParaRPr lang="es-CR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12 Rectángulo redondeado"/>
          <p:cNvSpPr/>
          <p:nvPr/>
        </p:nvSpPr>
        <p:spPr>
          <a:xfrm rot="1998058">
            <a:off x="5761732" y="4405292"/>
            <a:ext cx="2789476" cy="157163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Gastos variables</a:t>
            </a:r>
            <a:endParaRPr lang="es-C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077" y="1182226"/>
            <a:ext cx="1327120" cy="996211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" y="300029"/>
            <a:ext cx="8967216" cy="656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R" sz="1867" b="1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Presupuesto</a:t>
            </a:r>
            <a:endParaRPr lang="es-CR" sz="1867" b="1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CR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Material </a:t>
            </a:r>
            <a:r>
              <a:rPr lang="es-CR" b="1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3.1.1 Componentes del presupuesto</a:t>
            </a:r>
            <a:endParaRPr lang="es-CR" b="1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10556" r="15847" b="59861"/>
          <a:stretch/>
        </p:blipFill>
        <p:spPr>
          <a:xfrm>
            <a:off x="3131840" y="6068148"/>
            <a:ext cx="2908113" cy="58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22</Words>
  <Application>Microsoft Office PowerPoint</Application>
  <PresentationFormat>Presentación en pantalla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Lago &amp; Sarmiento</dc:creator>
  <cp:lastModifiedBy>lgomez</cp:lastModifiedBy>
  <cp:revision>48</cp:revision>
  <cp:lastPrinted>2012-08-31T20:13:39Z</cp:lastPrinted>
  <dcterms:created xsi:type="dcterms:W3CDTF">2012-08-31T19:55:01Z</dcterms:created>
  <dcterms:modified xsi:type="dcterms:W3CDTF">2013-10-04T15:41:02Z</dcterms:modified>
</cp:coreProperties>
</file>