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312275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7577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8818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386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075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512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89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8217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5063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573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647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0638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1284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446391" y="202978"/>
            <a:ext cx="2714644" cy="1546043"/>
            <a:chOff x="107125" y="172934"/>
            <a:chExt cx="2714644" cy="1546043"/>
          </a:xfrm>
          <a:noFill/>
        </p:grpSpPr>
        <p:pic>
          <p:nvPicPr>
            <p:cNvPr id="53" name="52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27" name="26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Rubén gasta en pases para ir al colegio y a la casa de su novia ¢18.500 mensuales aproximadamente.</a:t>
              </a:r>
            </a:p>
          </p:txBody>
        </p:sp>
      </p:grpSp>
      <p:grpSp>
        <p:nvGrpSpPr>
          <p:cNvPr id="66" name="65 Grupo"/>
          <p:cNvGrpSpPr/>
          <p:nvPr/>
        </p:nvGrpSpPr>
        <p:grpSpPr>
          <a:xfrm>
            <a:off x="3279496" y="202978"/>
            <a:ext cx="2714644" cy="1546043"/>
            <a:chOff x="107125" y="172934"/>
            <a:chExt cx="2714644" cy="1546043"/>
          </a:xfrm>
          <a:noFill/>
        </p:grpSpPr>
        <p:pic>
          <p:nvPicPr>
            <p:cNvPr id="70" name="69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68" name="67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Este fin de semana, Rubén y su novia fueron a comer pizza, la cuenta fue de ¢13.000 y  pagaron a medias.</a:t>
              </a:r>
            </a:p>
          </p:txBody>
        </p:sp>
      </p:grpSp>
      <p:grpSp>
        <p:nvGrpSpPr>
          <p:cNvPr id="73" name="72 Grupo"/>
          <p:cNvGrpSpPr/>
          <p:nvPr/>
        </p:nvGrpSpPr>
        <p:grpSpPr>
          <a:xfrm>
            <a:off x="6110821" y="202978"/>
            <a:ext cx="2714644" cy="1546043"/>
            <a:chOff x="107125" y="172934"/>
            <a:chExt cx="2714644" cy="1546043"/>
          </a:xfrm>
          <a:noFill/>
        </p:grpSpPr>
        <p:pic>
          <p:nvPicPr>
            <p:cNvPr id="77" name="76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75" name="74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Rubén trabaja fines de semana en la panadería de los abuelos, y le pagan ¢10.000 por cada fin de semana.</a:t>
              </a:r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440209" y="5186351"/>
            <a:ext cx="2714644" cy="1546043"/>
            <a:chOff x="107125" y="172934"/>
            <a:chExt cx="2714644" cy="1546043"/>
          </a:xfrm>
          <a:noFill/>
        </p:grpSpPr>
        <p:pic>
          <p:nvPicPr>
            <p:cNvPr id="105" name="104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03" name="102 CuadroTexto"/>
            <p:cNvSpPr txBox="1"/>
            <p:nvPr/>
          </p:nvSpPr>
          <p:spPr>
            <a:xfrm>
              <a:off x="2366708" y="1345156"/>
              <a:ext cx="41934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103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Para el día de la madre Rubén compró un juego de aretes y collar de ¢20.000, lo está pagando en 4 pagos.</a:t>
              </a:r>
            </a:p>
          </p:txBody>
        </p:sp>
      </p:grpSp>
      <p:grpSp>
        <p:nvGrpSpPr>
          <p:cNvPr id="108" name="107 Grupo"/>
          <p:cNvGrpSpPr/>
          <p:nvPr/>
        </p:nvGrpSpPr>
        <p:grpSpPr>
          <a:xfrm>
            <a:off x="3273314" y="5186351"/>
            <a:ext cx="2714644" cy="1546043"/>
            <a:chOff x="107125" y="172934"/>
            <a:chExt cx="2714644" cy="1546043"/>
          </a:xfrm>
          <a:noFill/>
        </p:grpSpPr>
        <p:pic>
          <p:nvPicPr>
            <p:cNvPr id="112" name="111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10" name="109 CuadroTexto"/>
            <p:cNvSpPr txBox="1"/>
            <p:nvPr/>
          </p:nvSpPr>
          <p:spPr>
            <a:xfrm>
              <a:off x="2413923" y="1345156"/>
              <a:ext cx="3721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Rubén compra todos los días almuerzo y merienda en la soda, gasta por día como ¢1.800.</a:t>
              </a:r>
            </a:p>
          </p:txBody>
        </p:sp>
      </p:grpSp>
      <p:grpSp>
        <p:nvGrpSpPr>
          <p:cNvPr id="115" name="114 Grupo"/>
          <p:cNvGrpSpPr/>
          <p:nvPr/>
        </p:nvGrpSpPr>
        <p:grpSpPr>
          <a:xfrm>
            <a:off x="6104639" y="5186351"/>
            <a:ext cx="2714644" cy="1546043"/>
            <a:chOff x="107125" y="172934"/>
            <a:chExt cx="2714644" cy="1546043"/>
          </a:xfrm>
        </p:grpSpPr>
        <p:pic>
          <p:nvPicPr>
            <p:cNvPr id="119" name="118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7" name="116 CuadroTexto"/>
            <p:cNvSpPr txBox="1"/>
            <p:nvPr/>
          </p:nvSpPr>
          <p:spPr>
            <a:xfrm>
              <a:off x="2390910" y="1345156"/>
              <a:ext cx="395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El próximo mes Rubén va a comprar un cuaderno para Mate, el más barato vale ¢2.500 y el más caro ¢4.500.</a:t>
              </a:r>
            </a:p>
          </p:txBody>
        </p:sp>
      </p:grpSp>
      <p:grpSp>
        <p:nvGrpSpPr>
          <p:cNvPr id="122" name="121 Grupo"/>
          <p:cNvGrpSpPr/>
          <p:nvPr/>
        </p:nvGrpSpPr>
        <p:grpSpPr>
          <a:xfrm>
            <a:off x="457959" y="1886798"/>
            <a:ext cx="2714644" cy="1546043"/>
            <a:chOff x="107125" y="172934"/>
            <a:chExt cx="2714644" cy="1546043"/>
          </a:xfrm>
          <a:noFill/>
        </p:grpSpPr>
        <p:pic>
          <p:nvPicPr>
            <p:cNvPr id="126" name="125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24" name="123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125" name="124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En el feriado del próximo mes Rubén y su novia van a hacer una tarde de películas y palomitas, le cuesta ¢2.000.</a:t>
              </a:r>
              <a:endParaRPr lang="es-CR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128 Grupo"/>
          <p:cNvGrpSpPr/>
          <p:nvPr/>
        </p:nvGrpSpPr>
        <p:grpSpPr>
          <a:xfrm>
            <a:off x="3291064" y="1886798"/>
            <a:ext cx="2714644" cy="1546043"/>
            <a:chOff x="107125" y="172934"/>
            <a:chExt cx="2714644" cy="1546043"/>
          </a:xfrm>
          <a:noFill/>
        </p:grpSpPr>
        <p:pic>
          <p:nvPicPr>
            <p:cNvPr id="133" name="132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31" name="130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32" name="131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Los papás de Rubén le dan una mensualidad de ¢50.000 para sus gastos.</a:t>
              </a:r>
            </a:p>
          </p:txBody>
        </p:sp>
      </p:grpSp>
      <p:grpSp>
        <p:nvGrpSpPr>
          <p:cNvPr id="136" name="135 Grupo"/>
          <p:cNvGrpSpPr/>
          <p:nvPr/>
        </p:nvGrpSpPr>
        <p:grpSpPr>
          <a:xfrm>
            <a:off x="6122389" y="1886798"/>
            <a:ext cx="2714644" cy="1546043"/>
            <a:chOff x="107125" y="172934"/>
            <a:chExt cx="2714644" cy="1546043"/>
          </a:xfrm>
          <a:noFill/>
        </p:grpSpPr>
        <p:pic>
          <p:nvPicPr>
            <p:cNvPr id="140" name="139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38" name="137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" name="138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En tres meses Rubén tiene que presentar un trabajo, en los materiales del proyecto tiene que gastar ¢4.000</a:t>
              </a:r>
            </a:p>
          </p:txBody>
        </p:sp>
      </p:grpSp>
      <p:grpSp>
        <p:nvGrpSpPr>
          <p:cNvPr id="143" name="142 Grupo"/>
          <p:cNvGrpSpPr/>
          <p:nvPr/>
        </p:nvGrpSpPr>
        <p:grpSpPr>
          <a:xfrm>
            <a:off x="446391" y="3541805"/>
            <a:ext cx="2714644" cy="1546043"/>
            <a:chOff x="107125" y="172934"/>
            <a:chExt cx="2714644" cy="1546043"/>
          </a:xfrm>
          <a:noFill/>
        </p:grpSpPr>
        <p:pic>
          <p:nvPicPr>
            <p:cNvPr id="147" name="146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45" name="144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</a:p>
          </p:txBody>
        </p:sp>
        <p:sp>
          <p:nvSpPr>
            <p:cNvPr id="146" name="145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Rubén todas las noches habla por teléfono con su novia, la recarga de ¢5.000 le dura apenas 15 días.</a:t>
              </a:r>
            </a:p>
          </p:txBody>
        </p:sp>
      </p:grpSp>
      <p:grpSp>
        <p:nvGrpSpPr>
          <p:cNvPr id="150" name="149 Grupo"/>
          <p:cNvGrpSpPr/>
          <p:nvPr/>
        </p:nvGrpSpPr>
        <p:grpSpPr>
          <a:xfrm>
            <a:off x="3279496" y="3541805"/>
            <a:ext cx="2714644" cy="1546043"/>
            <a:chOff x="107125" y="172934"/>
            <a:chExt cx="2714644" cy="1546043"/>
          </a:xfrm>
          <a:noFill/>
        </p:grpSpPr>
        <p:pic>
          <p:nvPicPr>
            <p:cNvPr id="154" name="153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52" name="151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" name="152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Un día de esta semana Rubén se levantó más tarde, tuvo que pagar taxi para ir al colegió. Gastó ¢4.000.</a:t>
              </a:r>
            </a:p>
          </p:txBody>
        </p:sp>
      </p:grpSp>
      <p:grpSp>
        <p:nvGrpSpPr>
          <p:cNvPr id="157" name="156 Grupo"/>
          <p:cNvGrpSpPr/>
          <p:nvPr/>
        </p:nvGrpSpPr>
        <p:grpSpPr>
          <a:xfrm>
            <a:off x="6110821" y="3541805"/>
            <a:ext cx="2714644" cy="1546043"/>
            <a:chOff x="107125" y="172934"/>
            <a:chExt cx="2714644" cy="1546043"/>
          </a:xfrm>
          <a:noFill/>
        </p:grpSpPr>
        <p:pic>
          <p:nvPicPr>
            <p:cNvPr id="161" name="160 Imagen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5711" r="42602" b="50000"/>
            <a:stretch/>
          </p:blipFill>
          <p:spPr>
            <a:xfrm>
              <a:off x="323529" y="249774"/>
              <a:ext cx="2231259" cy="1469203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159" name="158 CuadroTexto"/>
            <p:cNvSpPr txBox="1"/>
            <p:nvPr/>
          </p:nvSpPr>
          <p:spPr>
            <a:xfrm>
              <a:off x="2500298" y="1345156"/>
              <a:ext cx="28575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CR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es-CR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" name="159 Rectángulo"/>
            <p:cNvSpPr/>
            <p:nvPr/>
          </p:nvSpPr>
          <p:spPr>
            <a:xfrm>
              <a:off x="107125" y="172934"/>
              <a:ext cx="2714644" cy="1541554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Rubén gasta en fotocopias aproximadamente ¢800 diarios.</a:t>
              </a:r>
            </a:p>
          </p:txBody>
        </p:sp>
      </p:grpSp>
      <p:pic>
        <p:nvPicPr>
          <p:cNvPr id="87" name="Imagen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7" y="260648"/>
            <a:ext cx="410155" cy="307886"/>
          </a:xfrm>
          <a:prstGeom prst="rect">
            <a:avLst/>
          </a:prstGeom>
        </p:spPr>
      </p:pic>
      <p:pic>
        <p:nvPicPr>
          <p:cNvPr id="89" name="Imagen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90" y="259055"/>
            <a:ext cx="410155" cy="307886"/>
          </a:xfrm>
          <a:prstGeom prst="rect">
            <a:avLst/>
          </a:prstGeom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161" y="253660"/>
            <a:ext cx="410155" cy="307886"/>
          </a:xfrm>
          <a:prstGeom prst="rect">
            <a:avLst/>
          </a:prstGeom>
        </p:spPr>
      </p:pic>
      <p:pic>
        <p:nvPicPr>
          <p:cNvPr id="93" name="Imagen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2" y="1916633"/>
            <a:ext cx="410155" cy="307886"/>
          </a:xfrm>
          <a:prstGeom prst="rect">
            <a:avLst/>
          </a:prstGeom>
        </p:spPr>
      </p:pic>
      <p:pic>
        <p:nvPicPr>
          <p:cNvPr id="95" name="Imagen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56" y="1916633"/>
            <a:ext cx="410155" cy="307886"/>
          </a:xfrm>
          <a:prstGeom prst="rect">
            <a:avLst/>
          </a:prstGeom>
        </p:spPr>
      </p:pic>
      <p:pic>
        <p:nvPicPr>
          <p:cNvPr id="97" name="Imagen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40" y="1894964"/>
            <a:ext cx="410155" cy="307886"/>
          </a:xfrm>
          <a:prstGeom prst="rect">
            <a:avLst/>
          </a:prstGeom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7" y="3610605"/>
            <a:ext cx="410155" cy="307886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49" y="3609012"/>
            <a:ext cx="410155" cy="307886"/>
          </a:xfrm>
          <a:prstGeom prst="rect">
            <a:avLst/>
          </a:prstGeom>
        </p:spPr>
      </p:pic>
      <p:pic>
        <p:nvPicPr>
          <p:cNvPr id="166" name="Imagen 1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11" y="3596976"/>
            <a:ext cx="410155" cy="307886"/>
          </a:xfrm>
          <a:prstGeom prst="rect">
            <a:avLst/>
          </a:prstGeom>
        </p:spPr>
      </p:pic>
      <p:pic>
        <p:nvPicPr>
          <p:cNvPr id="168" name="Imagen 1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7" y="5209346"/>
            <a:ext cx="410155" cy="307886"/>
          </a:xfrm>
          <a:prstGeom prst="rect">
            <a:avLst/>
          </a:prstGeom>
        </p:spPr>
      </p:pic>
      <p:pic>
        <p:nvPicPr>
          <p:cNvPr id="170" name="Imagen 1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90" y="5225625"/>
            <a:ext cx="410155" cy="307886"/>
          </a:xfrm>
          <a:prstGeom prst="rect">
            <a:avLst/>
          </a:prstGeom>
        </p:spPr>
      </p:pic>
      <p:pic>
        <p:nvPicPr>
          <p:cNvPr id="172" name="Imagen 1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161" y="5241309"/>
            <a:ext cx="410155" cy="307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1393282" y="249319"/>
            <a:ext cx="1516181" cy="327357"/>
          </a:xfrm>
          <a:prstGeom prst="rect">
            <a:avLst/>
          </a:prstGeom>
        </p:spPr>
      </p:pic>
      <p:pic>
        <p:nvPicPr>
          <p:cNvPr id="64" name="63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t="8938" r="15676" b="59624"/>
          <a:stretch/>
        </p:blipFill>
        <p:spPr>
          <a:xfrm>
            <a:off x="4427983" y="260648"/>
            <a:ext cx="1542005" cy="328514"/>
          </a:xfrm>
          <a:prstGeom prst="rect">
            <a:avLst/>
          </a:prstGeom>
        </p:spPr>
      </p:pic>
      <p:pic>
        <p:nvPicPr>
          <p:cNvPr id="67" name="Imagen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7216322" y="242010"/>
            <a:ext cx="1516181" cy="327357"/>
          </a:xfrm>
          <a:prstGeom prst="rect">
            <a:avLst/>
          </a:prstGeom>
        </p:spPr>
      </p:pic>
      <p:pic>
        <p:nvPicPr>
          <p:cNvPr id="71" name="Imagen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1466259" y="1933996"/>
            <a:ext cx="1516181" cy="327357"/>
          </a:xfrm>
          <a:prstGeom prst="rect">
            <a:avLst/>
          </a:prstGeom>
        </p:spPr>
      </p:pic>
      <p:pic>
        <p:nvPicPr>
          <p:cNvPr id="72" name="Imagen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310932" y="1963638"/>
            <a:ext cx="1516181" cy="327357"/>
          </a:xfrm>
          <a:prstGeom prst="rect">
            <a:avLst/>
          </a:prstGeom>
        </p:spPr>
      </p:pic>
      <p:pic>
        <p:nvPicPr>
          <p:cNvPr id="74" name="Imagen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7233075" y="1965548"/>
            <a:ext cx="1516181" cy="327357"/>
          </a:xfrm>
          <a:prstGeom prst="rect">
            <a:avLst/>
          </a:prstGeom>
        </p:spPr>
      </p:pic>
      <p:pic>
        <p:nvPicPr>
          <p:cNvPr id="78" name="Imagen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1598640" y="3616676"/>
            <a:ext cx="1516181" cy="327357"/>
          </a:xfrm>
          <a:prstGeom prst="rect">
            <a:avLst/>
          </a:prstGeom>
        </p:spPr>
      </p:pic>
      <p:pic>
        <p:nvPicPr>
          <p:cNvPr id="79" name="Imagen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423670" y="3639372"/>
            <a:ext cx="1516181" cy="327357"/>
          </a:xfrm>
          <a:prstGeom prst="rect">
            <a:avLst/>
          </a:prstGeom>
        </p:spPr>
      </p:pic>
      <p:pic>
        <p:nvPicPr>
          <p:cNvPr id="80" name="Imagen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7163448" y="3639372"/>
            <a:ext cx="1516181" cy="327357"/>
          </a:xfrm>
          <a:prstGeom prst="rect">
            <a:avLst/>
          </a:prstGeom>
        </p:spPr>
      </p:pic>
      <p:pic>
        <p:nvPicPr>
          <p:cNvPr id="81" name="Imagen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1477827" y="5244636"/>
            <a:ext cx="1516181" cy="327357"/>
          </a:xfrm>
          <a:prstGeom prst="rect">
            <a:avLst/>
          </a:prstGeom>
        </p:spPr>
      </p:pic>
      <p:pic>
        <p:nvPicPr>
          <p:cNvPr id="82" name="Imagen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310932" y="5263191"/>
            <a:ext cx="1516181" cy="327357"/>
          </a:xfrm>
          <a:prstGeom prst="rect">
            <a:avLst/>
          </a:prstGeom>
        </p:spPr>
      </p:pic>
      <p:pic>
        <p:nvPicPr>
          <p:cNvPr id="83" name="Imagen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7130689" y="5263191"/>
            <a:ext cx="1516181" cy="32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264</Words>
  <Application>Microsoft Office PowerPoint</Application>
  <PresentationFormat>Presentación en pantalla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Lago &amp; Sarmiento</dc:creator>
  <cp:lastModifiedBy>Lago &amp; Sarmiento</cp:lastModifiedBy>
  <cp:revision>56</cp:revision>
  <cp:lastPrinted>2012-08-31T20:13:39Z</cp:lastPrinted>
  <dcterms:created xsi:type="dcterms:W3CDTF">2012-08-31T19:55:01Z</dcterms:created>
  <dcterms:modified xsi:type="dcterms:W3CDTF">2013-10-04T20:21:09Z</dcterms:modified>
</cp:coreProperties>
</file>