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312275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7577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8818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386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75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512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89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8217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063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573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647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063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284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446391" y="202978"/>
            <a:ext cx="2714644" cy="1546043"/>
            <a:chOff x="107125" y="172934"/>
            <a:chExt cx="2714644" cy="1546043"/>
          </a:xfrm>
          <a:noFill/>
        </p:grpSpPr>
        <p:pic>
          <p:nvPicPr>
            <p:cNvPr id="53" name="52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27" name="26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Rebeca es una buena estudiante y recibe una beca de ¢25.000 mensuales.</a:t>
              </a:r>
            </a:p>
          </p:txBody>
        </p:sp>
      </p:grpSp>
      <p:grpSp>
        <p:nvGrpSpPr>
          <p:cNvPr id="66" name="65 Grupo"/>
          <p:cNvGrpSpPr/>
          <p:nvPr/>
        </p:nvGrpSpPr>
        <p:grpSpPr>
          <a:xfrm>
            <a:off x="3279496" y="202978"/>
            <a:ext cx="2714644" cy="1546043"/>
            <a:chOff x="107125" y="172934"/>
            <a:chExt cx="2714644" cy="1546043"/>
          </a:xfrm>
          <a:noFill/>
        </p:grpSpPr>
        <p:pic>
          <p:nvPicPr>
            <p:cNvPr id="70" name="69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68" name="67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Este mes Rebeca se puso de acuerdo para ir al cine con las amigas, entre la entrada y las palomitas gasta ¢4.500</a:t>
              </a:r>
            </a:p>
          </p:txBody>
        </p:sp>
      </p:grpSp>
      <p:grpSp>
        <p:nvGrpSpPr>
          <p:cNvPr id="73" name="72 Grupo"/>
          <p:cNvGrpSpPr/>
          <p:nvPr/>
        </p:nvGrpSpPr>
        <p:grpSpPr>
          <a:xfrm>
            <a:off x="6110821" y="202978"/>
            <a:ext cx="2714644" cy="1546043"/>
            <a:chOff x="107125" y="172934"/>
            <a:chExt cx="2714644" cy="1546043"/>
          </a:xfrm>
          <a:noFill/>
        </p:grpSpPr>
        <p:pic>
          <p:nvPicPr>
            <p:cNvPr id="77" name="76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75" name="74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Rebeca compra en la soda meriendas todos los días, pero gasta como ¢800 diarios.</a:t>
              </a:r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467544" y="5186351"/>
            <a:ext cx="2714644" cy="1546043"/>
            <a:chOff x="107125" y="172934"/>
            <a:chExt cx="2714644" cy="1546043"/>
          </a:xfrm>
          <a:noFill/>
        </p:grpSpPr>
        <p:pic>
          <p:nvPicPr>
            <p:cNvPr id="105" name="104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03" name="102 CuadroTexto"/>
            <p:cNvSpPr txBox="1"/>
            <p:nvPr/>
          </p:nvSpPr>
          <p:spPr>
            <a:xfrm>
              <a:off x="2366708" y="1345156"/>
              <a:ext cx="41934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Los pases del bus le cuestan a Rebec</a:t>
              </a:r>
              <a:r>
                <a:rPr lang="es-CR" sz="1600" dirty="0">
                  <a:solidFill>
                    <a:schemeClr val="tx1"/>
                  </a:solidFill>
                </a:rPr>
                <a:t>a</a:t>
              </a:r>
              <a:r>
                <a:rPr lang="es-CR" sz="1600" dirty="0" smtClean="0">
                  <a:solidFill>
                    <a:schemeClr val="tx1"/>
                  </a:solidFill>
                </a:rPr>
                <a:t> ¢13.000 mensuales</a:t>
              </a:r>
            </a:p>
          </p:txBody>
        </p:sp>
      </p:grpSp>
      <p:grpSp>
        <p:nvGrpSpPr>
          <p:cNvPr id="108" name="107 Grupo"/>
          <p:cNvGrpSpPr/>
          <p:nvPr/>
        </p:nvGrpSpPr>
        <p:grpSpPr>
          <a:xfrm>
            <a:off x="3297516" y="5186351"/>
            <a:ext cx="2714644" cy="1546043"/>
            <a:chOff x="131327" y="172934"/>
            <a:chExt cx="2714644" cy="1546043"/>
          </a:xfrm>
          <a:noFill/>
        </p:grpSpPr>
        <p:pic>
          <p:nvPicPr>
            <p:cNvPr id="112" name="111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10" name="109 CuadroTexto"/>
            <p:cNvSpPr txBox="1"/>
            <p:nvPr/>
          </p:nvSpPr>
          <p:spPr>
            <a:xfrm>
              <a:off x="2413923" y="1345156"/>
              <a:ext cx="3721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31327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Rebeca no habla mucho por celular, pero le gusta usar internet, cada semana le recarga ¢4.000</a:t>
              </a:r>
            </a:p>
          </p:txBody>
        </p:sp>
      </p:grpSp>
      <p:grpSp>
        <p:nvGrpSpPr>
          <p:cNvPr id="115" name="114 Grupo"/>
          <p:cNvGrpSpPr/>
          <p:nvPr/>
        </p:nvGrpSpPr>
        <p:grpSpPr>
          <a:xfrm>
            <a:off x="6156176" y="5186351"/>
            <a:ext cx="2714644" cy="1546043"/>
            <a:chOff x="158662" y="172934"/>
            <a:chExt cx="2714644" cy="1546043"/>
          </a:xfrm>
        </p:grpSpPr>
        <p:pic>
          <p:nvPicPr>
            <p:cNvPr id="119" name="118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7" name="116 CuadroTexto"/>
            <p:cNvSpPr txBox="1"/>
            <p:nvPr/>
          </p:nvSpPr>
          <p:spPr>
            <a:xfrm>
              <a:off x="2390910" y="1345156"/>
              <a:ext cx="395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158662" y="172934"/>
              <a:ext cx="2714644" cy="1541554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El próximo es la fiesta de salida a vacaciones y Rebeca tiene que dar una cuota de ¢10.000.</a:t>
              </a:r>
            </a:p>
          </p:txBody>
        </p:sp>
      </p:grpSp>
      <p:grpSp>
        <p:nvGrpSpPr>
          <p:cNvPr id="122" name="121 Grupo"/>
          <p:cNvGrpSpPr/>
          <p:nvPr/>
        </p:nvGrpSpPr>
        <p:grpSpPr>
          <a:xfrm>
            <a:off x="457959" y="1886798"/>
            <a:ext cx="2714644" cy="1546043"/>
            <a:chOff x="107125" y="172934"/>
            <a:chExt cx="2714644" cy="1546043"/>
          </a:xfrm>
          <a:noFill/>
        </p:grpSpPr>
        <p:pic>
          <p:nvPicPr>
            <p:cNvPr id="126" name="125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24" name="123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Rebeca compra cada dos meses un tratamiento de cabello de ¢1.200, le toca aplicárselo el próximo mes.</a:t>
              </a:r>
              <a:endParaRPr lang="es-C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128 Grupo"/>
          <p:cNvGrpSpPr/>
          <p:nvPr/>
        </p:nvGrpSpPr>
        <p:grpSpPr>
          <a:xfrm>
            <a:off x="3291064" y="1886798"/>
            <a:ext cx="2714644" cy="1546043"/>
            <a:chOff x="107125" y="172934"/>
            <a:chExt cx="2714644" cy="1546043"/>
          </a:xfrm>
          <a:noFill/>
        </p:grpSpPr>
        <p:pic>
          <p:nvPicPr>
            <p:cNvPr id="133" name="132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31" name="130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32" name="131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Rebeca es niñera los fines de semana, y gana ¢28.000 mensuales aproximadamente.</a:t>
              </a:r>
            </a:p>
          </p:txBody>
        </p:sp>
      </p:grpSp>
      <p:grpSp>
        <p:nvGrpSpPr>
          <p:cNvPr id="136" name="135 Grupo"/>
          <p:cNvGrpSpPr/>
          <p:nvPr/>
        </p:nvGrpSpPr>
        <p:grpSpPr>
          <a:xfrm>
            <a:off x="6122389" y="1886798"/>
            <a:ext cx="2714644" cy="1546043"/>
            <a:chOff x="107125" y="172934"/>
            <a:chExt cx="2714644" cy="1546043"/>
          </a:xfrm>
          <a:noFill/>
        </p:grpSpPr>
        <p:pic>
          <p:nvPicPr>
            <p:cNvPr id="140" name="139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38" name="137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" name="138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En 3 meses cumple años la  mejor amiga de Rebeca.  El vestido para la para la fiesta.  Le cuesta ¢8.000.</a:t>
              </a:r>
            </a:p>
          </p:txBody>
        </p:sp>
      </p:grpSp>
      <p:grpSp>
        <p:nvGrpSpPr>
          <p:cNvPr id="143" name="142 Grupo"/>
          <p:cNvGrpSpPr/>
          <p:nvPr/>
        </p:nvGrpSpPr>
        <p:grpSpPr>
          <a:xfrm>
            <a:off x="467544" y="3541805"/>
            <a:ext cx="2714644" cy="1546043"/>
            <a:chOff x="107125" y="172934"/>
            <a:chExt cx="2714644" cy="1546043"/>
          </a:xfrm>
          <a:noFill/>
        </p:grpSpPr>
        <p:pic>
          <p:nvPicPr>
            <p:cNvPr id="147" name="146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45" name="144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146" name="145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Rebeca pidió por catálogo un esmalte de ¢3.600.  Tiene que hacer tres pagos mensuales de ¢1.200. cada uno.</a:t>
              </a:r>
              <a:endParaRPr lang="es-C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149 Grupo"/>
          <p:cNvGrpSpPr/>
          <p:nvPr/>
        </p:nvGrpSpPr>
        <p:grpSpPr>
          <a:xfrm>
            <a:off x="3297516" y="3541805"/>
            <a:ext cx="2714644" cy="1546043"/>
            <a:chOff x="125145" y="172934"/>
            <a:chExt cx="2714644" cy="1546043"/>
          </a:xfrm>
          <a:noFill/>
        </p:grpSpPr>
        <p:pic>
          <p:nvPicPr>
            <p:cNvPr id="154" name="153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52" name="151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" name="152 Rectángulo"/>
            <p:cNvSpPr/>
            <p:nvPr/>
          </p:nvSpPr>
          <p:spPr>
            <a:xfrm>
              <a:off x="12514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En fotocopias para el colegio, Rebeca gasta como ¢3.000 semanales.</a:t>
              </a:r>
            </a:p>
          </p:txBody>
        </p:sp>
      </p:grpSp>
      <p:grpSp>
        <p:nvGrpSpPr>
          <p:cNvPr id="157" name="156 Grupo"/>
          <p:cNvGrpSpPr/>
          <p:nvPr/>
        </p:nvGrpSpPr>
        <p:grpSpPr>
          <a:xfrm>
            <a:off x="6156176" y="3541805"/>
            <a:ext cx="2714644" cy="1546043"/>
            <a:chOff x="207821" y="172934"/>
            <a:chExt cx="2714644" cy="1546043"/>
          </a:xfrm>
          <a:noFill/>
        </p:grpSpPr>
        <p:pic>
          <p:nvPicPr>
            <p:cNvPr id="161" name="160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59" name="158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159 Rectángulo"/>
            <p:cNvSpPr/>
            <p:nvPr/>
          </p:nvSpPr>
          <p:spPr>
            <a:xfrm>
              <a:off x="207821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Los papás de Rebeca le dan por quincena ¢5.000 para que se ayude con sus gastos.</a:t>
              </a:r>
            </a:p>
          </p:txBody>
        </p:sp>
      </p:grpSp>
      <p:pic>
        <p:nvPicPr>
          <p:cNvPr id="87" name="Imagen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7" y="260648"/>
            <a:ext cx="410155" cy="307886"/>
          </a:xfrm>
          <a:prstGeom prst="rect">
            <a:avLst/>
          </a:prstGeom>
        </p:spPr>
      </p:pic>
      <p:pic>
        <p:nvPicPr>
          <p:cNvPr id="54" name="Imagen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7" y="1916832"/>
            <a:ext cx="410155" cy="307886"/>
          </a:xfrm>
          <a:prstGeom prst="rect">
            <a:avLst/>
          </a:prstGeom>
        </p:spPr>
      </p:pic>
      <p:pic>
        <p:nvPicPr>
          <p:cNvPr id="56" name="Imagen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57" y="260648"/>
            <a:ext cx="410155" cy="307886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60648"/>
            <a:ext cx="410155" cy="307886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06" y="1916832"/>
            <a:ext cx="410155" cy="307886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6" y="1968986"/>
            <a:ext cx="410155" cy="307886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7" y="3573016"/>
            <a:ext cx="410155" cy="307886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57" y="3573016"/>
            <a:ext cx="410155" cy="307886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573016"/>
            <a:ext cx="410155" cy="307886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7" y="5209346"/>
            <a:ext cx="410155" cy="307886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86" y="5209346"/>
            <a:ext cx="410155" cy="307886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77" y="5225946"/>
            <a:ext cx="410155" cy="307886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1615659" y="235282"/>
            <a:ext cx="1516181" cy="327357"/>
          </a:xfrm>
          <a:prstGeom prst="rect">
            <a:avLst/>
          </a:prstGeom>
        </p:spPr>
      </p:pic>
      <p:pic>
        <p:nvPicPr>
          <p:cNvPr id="63" name="Imagen 8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294200" y="260648"/>
            <a:ext cx="1516181" cy="327357"/>
          </a:xfrm>
          <a:prstGeom prst="rect">
            <a:avLst/>
          </a:prstGeom>
        </p:spPr>
      </p:pic>
      <p:pic>
        <p:nvPicPr>
          <p:cNvPr id="65" name="Imagen 8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7218224" y="260648"/>
            <a:ext cx="1516181" cy="327357"/>
          </a:xfrm>
          <a:prstGeom prst="rect">
            <a:avLst/>
          </a:prstGeom>
        </p:spPr>
      </p:pic>
      <p:pic>
        <p:nvPicPr>
          <p:cNvPr id="71" name="Imagen 8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1399026" y="1916832"/>
            <a:ext cx="1516181" cy="327357"/>
          </a:xfrm>
          <a:prstGeom prst="rect">
            <a:avLst/>
          </a:prstGeom>
        </p:spPr>
      </p:pic>
      <p:pic>
        <p:nvPicPr>
          <p:cNvPr id="74" name="Imagen 8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342075" y="1916832"/>
            <a:ext cx="1516181" cy="327357"/>
          </a:xfrm>
          <a:prstGeom prst="rect">
            <a:avLst/>
          </a:prstGeom>
        </p:spPr>
      </p:pic>
      <p:pic>
        <p:nvPicPr>
          <p:cNvPr id="79" name="Imagen 8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7061004" y="1916832"/>
            <a:ext cx="1516181" cy="327357"/>
          </a:xfrm>
          <a:prstGeom prst="rect">
            <a:avLst/>
          </a:prstGeom>
        </p:spPr>
      </p:pic>
      <p:pic>
        <p:nvPicPr>
          <p:cNvPr id="81" name="Imagen 8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1495907" y="3573016"/>
            <a:ext cx="1516181" cy="327357"/>
          </a:xfrm>
          <a:prstGeom prst="rect">
            <a:avLst/>
          </a:prstGeom>
        </p:spPr>
      </p:pic>
      <p:pic>
        <p:nvPicPr>
          <p:cNvPr id="84" name="Imagen 8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294199" y="3580172"/>
            <a:ext cx="1516181" cy="327357"/>
          </a:xfrm>
          <a:prstGeom prst="rect">
            <a:avLst/>
          </a:prstGeom>
        </p:spPr>
      </p:pic>
      <p:pic>
        <p:nvPicPr>
          <p:cNvPr id="85" name="Imagen 8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7104023" y="3580173"/>
            <a:ext cx="1516181" cy="327357"/>
          </a:xfrm>
          <a:prstGeom prst="rect">
            <a:avLst/>
          </a:prstGeom>
        </p:spPr>
      </p:pic>
      <p:pic>
        <p:nvPicPr>
          <p:cNvPr id="86" name="Imagen 8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1495907" y="5228666"/>
            <a:ext cx="1516181" cy="327357"/>
          </a:xfrm>
          <a:prstGeom prst="rect">
            <a:avLst/>
          </a:prstGeom>
        </p:spPr>
      </p:pic>
      <p:pic>
        <p:nvPicPr>
          <p:cNvPr id="88" name="Imagen 8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249994" y="5229200"/>
            <a:ext cx="1516181" cy="327357"/>
          </a:xfrm>
          <a:prstGeom prst="rect">
            <a:avLst/>
          </a:prstGeom>
        </p:spPr>
      </p:pic>
      <p:pic>
        <p:nvPicPr>
          <p:cNvPr id="89" name="Imagen 8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7096518" y="5261883"/>
            <a:ext cx="1516181" cy="3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230</Words>
  <Application>Microsoft Office PowerPoint</Application>
  <PresentationFormat>Presentación en pantalla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Lago &amp; Sarmiento</dc:creator>
  <cp:lastModifiedBy>Lago &amp; Sarmiento</cp:lastModifiedBy>
  <cp:revision>55</cp:revision>
  <cp:lastPrinted>2012-08-31T20:13:39Z</cp:lastPrinted>
  <dcterms:created xsi:type="dcterms:W3CDTF">2012-08-31T19:55:01Z</dcterms:created>
  <dcterms:modified xsi:type="dcterms:W3CDTF">2013-10-04T17:35:19Z</dcterms:modified>
</cp:coreProperties>
</file>