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31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039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66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4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393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73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361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2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05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504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2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6680-1C84-4ADC-8BD5-C473764DFFFD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02CA-EB0B-4C0D-A48B-158FB16B8FE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0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425" t="11642" r="14225" b="5854"/>
          <a:stretch/>
        </p:blipFill>
        <p:spPr>
          <a:xfrm>
            <a:off x="1590261" y="437322"/>
            <a:ext cx="8455074" cy="60353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94991" y="1669774"/>
            <a:ext cx="5738192" cy="352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6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03" y="1715188"/>
            <a:ext cx="162018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4377677" y="2432669"/>
            <a:ext cx="2880239" cy="447513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800" dirty="0" smtClean="0">
                <a:latin typeface="Candara" panose="020E0502030303020204" pitchFamily="34" charset="0"/>
              </a:rPr>
              <a:t>TARJETOPOLIS</a:t>
            </a:r>
            <a:endParaRPr lang="es-CR" sz="2800" dirty="0">
              <a:latin typeface="Candara" panose="020E050203030302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77677" y="2992996"/>
            <a:ext cx="2880239" cy="1592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i="1" dirty="0" smtClean="0"/>
              <a:t>Aquí las tarjetas</a:t>
            </a:r>
            <a:endParaRPr lang="es-CR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41" y="1568841"/>
            <a:ext cx="965477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lgomez</cp:lastModifiedBy>
  <cp:revision>2</cp:revision>
  <dcterms:created xsi:type="dcterms:W3CDTF">2013-04-22T16:21:13Z</dcterms:created>
  <dcterms:modified xsi:type="dcterms:W3CDTF">2013-10-02T17:57:05Z</dcterms:modified>
</cp:coreProperties>
</file>