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427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647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4147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723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4181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227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43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719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003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7286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404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4431-F364-4429-B38B-55C964747103}" type="datetimeFigureOut">
              <a:rPr lang="es-CR" smtClean="0"/>
              <a:t>16/03/2020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A0D3-1F63-40AE-9127-90868CED307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3859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6600" y="1104900"/>
            <a:ext cx="6591300" cy="3243263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Primer Pantalla</a:t>
            </a:r>
            <a:br>
              <a:rPr lang="es-CR" dirty="0" smtClean="0"/>
            </a:br>
            <a:r>
              <a:rPr lang="es-CR" dirty="0" smtClean="0"/>
              <a:t>Selecciona Colegio</a:t>
            </a:r>
            <a:br>
              <a:rPr lang="es-CR" dirty="0" smtClean="0"/>
            </a:br>
            <a:r>
              <a:rPr lang="es-CR" dirty="0" smtClean="0"/>
              <a:t>Otro *</a:t>
            </a:r>
            <a:br>
              <a:rPr lang="es-CR" dirty="0" smtClean="0"/>
            </a:br>
            <a:r>
              <a:rPr lang="es-CR" dirty="0" smtClean="0"/>
              <a:t> </a:t>
            </a:r>
            <a:endParaRPr lang="es-CR" dirty="0"/>
          </a:p>
        </p:txBody>
      </p:sp>
      <p:sp>
        <p:nvSpPr>
          <p:cNvPr id="5" name="Rectángulo 4"/>
          <p:cNvSpPr/>
          <p:nvPr/>
        </p:nvSpPr>
        <p:spPr>
          <a:xfrm>
            <a:off x="1197735" y="3760631"/>
            <a:ext cx="1416676" cy="12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3652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1400" y="596901"/>
            <a:ext cx="10515600" cy="37338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Niveles: 7 a 10</a:t>
            </a:r>
            <a:br>
              <a:rPr lang="es-CR" dirty="0" smtClean="0"/>
            </a:br>
            <a:r>
              <a:rPr lang="es-CR" dirty="0" smtClean="0"/>
              <a:t>5 guías de docentes</a:t>
            </a:r>
            <a:br>
              <a:rPr lang="es-CR" dirty="0" smtClean="0"/>
            </a:br>
            <a:r>
              <a:rPr lang="es-CR" dirty="0" smtClean="0"/>
              <a:t>5 guías de estudiantes</a:t>
            </a:r>
            <a:br>
              <a:rPr lang="es-CR" dirty="0" smtClean="0"/>
            </a:br>
            <a:r>
              <a:rPr lang="es-CR" dirty="0" smtClean="0"/>
              <a:t>1 enlace a encuesta.</a:t>
            </a:r>
            <a:br>
              <a:rPr lang="es-CR" dirty="0" smtClean="0"/>
            </a:br>
            <a:r>
              <a:rPr lang="es-CR" dirty="0" smtClean="0"/>
              <a:t>Logo: </a:t>
            </a:r>
            <a:r>
              <a:rPr lang="es-CR" dirty="0" err="1" smtClean="0"/>
              <a:t>Mep</a:t>
            </a:r>
            <a:r>
              <a:rPr lang="es-CR" dirty="0" smtClean="0"/>
              <a:t>,  Bag, Yo emprendedor</a:t>
            </a:r>
            <a:br>
              <a:rPr lang="es-CR" dirty="0" smtClean="0"/>
            </a:br>
            <a:r>
              <a:rPr lang="es-CR" dirty="0" smtClean="0"/>
              <a:t/>
            </a:r>
            <a:br>
              <a:rPr lang="es-CR" dirty="0" smtClean="0"/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42224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7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Primer Pantalla Selecciona Colegio Otro *  </vt:lpstr>
      <vt:lpstr>Niveles: 7 a 10 5 guías de docentes 5 guías de estudiantes 1 enlace a encuesta. Logo: Mep,  Bag, Yo emprendedor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Pantalla Selecciona Colegio Otro</dc:title>
  <dc:creator>User</dc:creator>
  <cp:lastModifiedBy>User</cp:lastModifiedBy>
  <cp:revision>5</cp:revision>
  <dcterms:created xsi:type="dcterms:W3CDTF">2020-03-16T18:57:58Z</dcterms:created>
  <dcterms:modified xsi:type="dcterms:W3CDTF">2020-03-17T18:41:58Z</dcterms:modified>
</cp:coreProperties>
</file>