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3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244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18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422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362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0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1479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54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35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886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FA50-674C-4057-9637-9A82FF789333}" type="datetimeFigureOut">
              <a:rPr lang="es-CR" smtClean="0"/>
              <a:t>10/03/2020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7A64-E3B1-484D-BD17-AC3D4AB566A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82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438667" y="2374422"/>
            <a:ext cx="5948516" cy="649066"/>
          </a:xfrm>
        </p:spPr>
        <p:txBody>
          <a:bodyPr>
            <a:normAutofit/>
          </a:bodyPr>
          <a:lstStyle/>
          <a:p>
            <a:pPr algn="ctr"/>
            <a:r>
              <a:rPr lang="es-CR" sz="3200" dirty="0" smtClean="0"/>
              <a:t>Educación financiera Primaria</a:t>
            </a:r>
            <a:endParaRPr lang="es-CR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060858" y="490620"/>
            <a:ext cx="1590261" cy="46474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dirty="0" smtClean="0"/>
              <a:t> </a:t>
            </a:r>
            <a:r>
              <a:rPr lang="es-CR" sz="4400" dirty="0" smtClean="0"/>
              <a:t>1</a:t>
            </a:r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grpSp>
        <p:nvGrpSpPr>
          <p:cNvPr id="7" name="Grupo 6"/>
          <p:cNvGrpSpPr/>
          <p:nvPr/>
        </p:nvGrpSpPr>
        <p:grpSpPr>
          <a:xfrm>
            <a:off x="1021101" y="4726108"/>
            <a:ext cx="1669774" cy="1988212"/>
            <a:chOff x="4253948" y="1789042"/>
            <a:chExt cx="1669774" cy="1582311"/>
          </a:xfrm>
        </p:grpSpPr>
        <p:sp>
          <p:nvSpPr>
            <p:cNvPr id="5" name="Elipse 4"/>
            <p:cNvSpPr/>
            <p:nvPr/>
          </p:nvSpPr>
          <p:spPr>
            <a:xfrm>
              <a:off x="4253948" y="1789042"/>
              <a:ext cx="1669774" cy="1160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 smtClean="0"/>
                <a:t>Guía estudiante</a:t>
              </a:r>
            </a:p>
            <a:p>
              <a:pPr algn="ctr"/>
              <a:endParaRPr lang="es-CR" dirty="0"/>
            </a:p>
            <a:p>
              <a:pPr algn="ctr"/>
              <a:endParaRPr lang="es-CR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253948" y="2369488"/>
              <a:ext cx="1669774" cy="1001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8" name="Rectángulo 7"/>
          <p:cNvSpPr/>
          <p:nvPr/>
        </p:nvSpPr>
        <p:spPr>
          <a:xfrm>
            <a:off x="1060857" y="0"/>
            <a:ext cx="1610139" cy="49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Guía docente</a:t>
            </a:r>
            <a:endParaRPr lang="es-C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730632" y="490620"/>
            <a:ext cx="1590261" cy="46474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/>
              <a:t>2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grpSp>
        <p:nvGrpSpPr>
          <p:cNvPr id="12" name="Grupo 11"/>
          <p:cNvGrpSpPr/>
          <p:nvPr/>
        </p:nvGrpSpPr>
        <p:grpSpPr>
          <a:xfrm>
            <a:off x="2690875" y="4726108"/>
            <a:ext cx="1669774" cy="1988212"/>
            <a:chOff x="4253948" y="1789042"/>
            <a:chExt cx="1669774" cy="1582311"/>
          </a:xfrm>
        </p:grpSpPr>
        <p:sp>
          <p:nvSpPr>
            <p:cNvPr id="14" name="Elipse 13"/>
            <p:cNvSpPr/>
            <p:nvPr/>
          </p:nvSpPr>
          <p:spPr>
            <a:xfrm>
              <a:off x="4253948" y="1789042"/>
              <a:ext cx="1669774" cy="1160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 smtClean="0"/>
                <a:t>Guía estudiante</a:t>
              </a:r>
            </a:p>
            <a:p>
              <a:pPr algn="ctr"/>
              <a:endParaRPr lang="es-CR" dirty="0"/>
            </a:p>
            <a:p>
              <a:pPr algn="ctr"/>
              <a:endParaRPr lang="es-CR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253948" y="2369488"/>
              <a:ext cx="1669774" cy="1001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2730631" y="0"/>
            <a:ext cx="1610139" cy="49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Guía docente</a:t>
            </a:r>
            <a:endParaRPr lang="es-C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440162" y="490620"/>
            <a:ext cx="1590261" cy="46474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/>
              <a:t>3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grpSp>
        <p:nvGrpSpPr>
          <p:cNvPr id="18" name="Grupo 17"/>
          <p:cNvGrpSpPr/>
          <p:nvPr/>
        </p:nvGrpSpPr>
        <p:grpSpPr>
          <a:xfrm>
            <a:off x="4400405" y="4726108"/>
            <a:ext cx="1669774" cy="1988212"/>
            <a:chOff x="4253948" y="1789042"/>
            <a:chExt cx="1669774" cy="1582311"/>
          </a:xfrm>
        </p:grpSpPr>
        <p:sp>
          <p:nvSpPr>
            <p:cNvPr id="20" name="Elipse 19"/>
            <p:cNvSpPr/>
            <p:nvPr/>
          </p:nvSpPr>
          <p:spPr>
            <a:xfrm>
              <a:off x="4253948" y="1789042"/>
              <a:ext cx="1669774" cy="1160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 smtClean="0"/>
                <a:t>Guía estudiante</a:t>
              </a:r>
            </a:p>
            <a:p>
              <a:pPr algn="ctr"/>
              <a:endParaRPr lang="es-CR" dirty="0"/>
            </a:p>
            <a:p>
              <a:pPr algn="ctr"/>
              <a:endParaRPr lang="es-CR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253948" y="2369488"/>
              <a:ext cx="1669774" cy="1001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9" name="Rectángulo 18"/>
          <p:cNvSpPr/>
          <p:nvPr/>
        </p:nvSpPr>
        <p:spPr>
          <a:xfrm>
            <a:off x="4440161" y="0"/>
            <a:ext cx="1610139" cy="49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Guía docente</a:t>
            </a:r>
            <a:endParaRPr lang="es-C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129814" y="490620"/>
            <a:ext cx="1590261" cy="49244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 smtClean="0"/>
              <a:t>4</a:t>
            </a:r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grpSp>
        <p:nvGrpSpPr>
          <p:cNvPr id="24" name="Grupo 23"/>
          <p:cNvGrpSpPr/>
          <p:nvPr/>
        </p:nvGrpSpPr>
        <p:grpSpPr>
          <a:xfrm>
            <a:off x="6090057" y="4726108"/>
            <a:ext cx="1669774" cy="1988212"/>
            <a:chOff x="4253948" y="1789042"/>
            <a:chExt cx="1669774" cy="1582311"/>
          </a:xfrm>
        </p:grpSpPr>
        <p:sp>
          <p:nvSpPr>
            <p:cNvPr id="26" name="Elipse 25"/>
            <p:cNvSpPr/>
            <p:nvPr/>
          </p:nvSpPr>
          <p:spPr>
            <a:xfrm>
              <a:off x="4253948" y="1789042"/>
              <a:ext cx="1669774" cy="1160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 smtClean="0"/>
                <a:t>Guía estudiante</a:t>
              </a:r>
            </a:p>
            <a:p>
              <a:pPr algn="ctr"/>
              <a:endParaRPr lang="es-CR" dirty="0"/>
            </a:p>
            <a:p>
              <a:pPr algn="ctr"/>
              <a:endParaRPr lang="es-CR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4253948" y="2369488"/>
              <a:ext cx="1669774" cy="1001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25" name="Rectángulo 24"/>
          <p:cNvSpPr/>
          <p:nvPr/>
        </p:nvSpPr>
        <p:spPr>
          <a:xfrm>
            <a:off x="6129813" y="0"/>
            <a:ext cx="1610139" cy="49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Guía docente</a:t>
            </a:r>
            <a:endParaRPr lang="es-C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879101" y="490620"/>
            <a:ext cx="1590261" cy="492442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/>
              <a:t>5</a:t>
            </a:r>
            <a:endParaRPr lang="es-CR" sz="4400" dirty="0" smtClean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grpSp>
        <p:nvGrpSpPr>
          <p:cNvPr id="30" name="Grupo 29"/>
          <p:cNvGrpSpPr/>
          <p:nvPr/>
        </p:nvGrpSpPr>
        <p:grpSpPr>
          <a:xfrm>
            <a:off x="7839344" y="4726108"/>
            <a:ext cx="1669774" cy="1988212"/>
            <a:chOff x="4253948" y="1789042"/>
            <a:chExt cx="1669774" cy="1582311"/>
          </a:xfrm>
        </p:grpSpPr>
        <p:sp>
          <p:nvSpPr>
            <p:cNvPr id="32" name="Elipse 31"/>
            <p:cNvSpPr/>
            <p:nvPr/>
          </p:nvSpPr>
          <p:spPr>
            <a:xfrm>
              <a:off x="4253948" y="1789042"/>
              <a:ext cx="1669774" cy="1160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 smtClean="0"/>
                <a:t>Guía estudiante</a:t>
              </a:r>
            </a:p>
            <a:p>
              <a:pPr algn="ctr"/>
              <a:endParaRPr lang="es-CR" dirty="0"/>
            </a:p>
            <a:p>
              <a:pPr algn="ctr"/>
              <a:endParaRPr lang="es-CR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4253948" y="2369488"/>
              <a:ext cx="1669774" cy="1001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7879100" y="0"/>
            <a:ext cx="1610139" cy="49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Guía docente</a:t>
            </a:r>
            <a:endParaRPr lang="es-CR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648266" y="490620"/>
            <a:ext cx="1590261" cy="4924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/>
              <a:t>6</a:t>
            </a:r>
            <a:endParaRPr lang="es-CR" sz="4400" dirty="0" smtClean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grpSp>
        <p:nvGrpSpPr>
          <p:cNvPr id="36" name="Grupo 35"/>
          <p:cNvGrpSpPr/>
          <p:nvPr/>
        </p:nvGrpSpPr>
        <p:grpSpPr>
          <a:xfrm>
            <a:off x="9608509" y="4726108"/>
            <a:ext cx="1669774" cy="1988212"/>
            <a:chOff x="4253948" y="1789042"/>
            <a:chExt cx="1669774" cy="1582311"/>
          </a:xfrm>
        </p:grpSpPr>
        <p:sp>
          <p:nvSpPr>
            <p:cNvPr id="38" name="Elipse 37"/>
            <p:cNvSpPr/>
            <p:nvPr/>
          </p:nvSpPr>
          <p:spPr>
            <a:xfrm>
              <a:off x="4253948" y="1789042"/>
              <a:ext cx="1669774" cy="1160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 smtClean="0"/>
                <a:t>Guía estudiante</a:t>
              </a:r>
            </a:p>
            <a:p>
              <a:pPr algn="ctr"/>
              <a:endParaRPr lang="es-CR" dirty="0"/>
            </a:p>
            <a:p>
              <a:pPr algn="ctr"/>
              <a:endParaRPr lang="es-CR" dirty="0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4253948" y="2369488"/>
              <a:ext cx="1669774" cy="1001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37" name="Rectángulo 36"/>
          <p:cNvSpPr/>
          <p:nvPr/>
        </p:nvSpPr>
        <p:spPr>
          <a:xfrm>
            <a:off x="9648265" y="0"/>
            <a:ext cx="1610139" cy="49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Guía docente</a:t>
            </a:r>
            <a:endParaRPr lang="es-CR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863006" y="61660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Logo </a:t>
            </a:r>
            <a:r>
              <a:rPr lang="es-CR" dirty="0" err="1" smtClean="0"/>
              <a:t>Mep</a:t>
            </a:r>
            <a:endParaRPr lang="es-CR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258303" y="6166042"/>
            <a:ext cx="20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Logo Banco Popular</a:t>
            </a:r>
            <a:endParaRPr lang="es-CR" dirty="0"/>
          </a:p>
        </p:txBody>
      </p:sp>
      <p:sp>
        <p:nvSpPr>
          <p:cNvPr id="43" name="Elipse 42"/>
          <p:cNvSpPr/>
          <p:nvPr/>
        </p:nvSpPr>
        <p:spPr>
          <a:xfrm>
            <a:off x="10295912" y="5894225"/>
            <a:ext cx="834887" cy="8086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050" dirty="0" smtClean="0"/>
              <a:t>Acerca de</a:t>
            </a:r>
            <a:endParaRPr lang="es-CR" sz="1050" dirty="0"/>
          </a:p>
        </p:txBody>
      </p:sp>
    </p:spTree>
    <p:extLst>
      <p:ext uri="{BB962C8B-B14F-4D97-AF65-F5344CB8AC3E}">
        <p14:creationId xmlns:p14="http://schemas.microsoft.com/office/powerpoint/2010/main" val="263783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60858" y="490620"/>
            <a:ext cx="1590261" cy="46474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dirty="0" smtClean="0"/>
              <a:t> </a:t>
            </a:r>
            <a:r>
              <a:rPr lang="es-CR" sz="4400" dirty="0" smtClean="0"/>
              <a:t>1</a:t>
            </a:r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730632" y="490620"/>
            <a:ext cx="1590261" cy="46474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/>
              <a:t>2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440162" y="490620"/>
            <a:ext cx="1590261" cy="46474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/>
              <a:t>3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129814" y="490620"/>
            <a:ext cx="1590261" cy="46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 smtClean="0"/>
              <a:t>4</a:t>
            </a:r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879101" y="490620"/>
            <a:ext cx="1590261" cy="464742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/>
              <a:t>5</a:t>
            </a:r>
            <a:endParaRPr lang="es-CR" sz="4400" dirty="0" smtClean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33" name="Rectángulo 32"/>
          <p:cNvSpPr/>
          <p:nvPr/>
        </p:nvSpPr>
        <p:spPr>
          <a:xfrm>
            <a:off x="7839344" y="5455453"/>
            <a:ext cx="1669774" cy="12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648266" y="490620"/>
            <a:ext cx="1590261" cy="46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Dibujo</a:t>
            </a:r>
          </a:p>
          <a:p>
            <a:r>
              <a:rPr lang="es-CR" sz="4400" dirty="0"/>
              <a:t>6</a:t>
            </a:r>
            <a:endParaRPr lang="es-CR" sz="4400" dirty="0" smtClean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39" name="Rectángulo 38"/>
          <p:cNvSpPr/>
          <p:nvPr/>
        </p:nvSpPr>
        <p:spPr>
          <a:xfrm>
            <a:off x="9608509" y="5455453"/>
            <a:ext cx="1669774" cy="12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CuadroTexto 39"/>
          <p:cNvSpPr txBox="1"/>
          <p:nvPr/>
        </p:nvSpPr>
        <p:spPr>
          <a:xfrm>
            <a:off x="6863006" y="61660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Logo </a:t>
            </a:r>
            <a:r>
              <a:rPr lang="es-CR" dirty="0" err="1" smtClean="0"/>
              <a:t>Mep</a:t>
            </a:r>
            <a:endParaRPr lang="es-CR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258303" y="6166042"/>
            <a:ext cx="20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Logo Banco Popular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239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484671" y="1111045"/>
            <a:ext cx="8573729" cy="446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Dibujo</a:t>
            </a:r>
            <a:endParaRPr lang="es-C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592559" y="1469854"/>
            <a:ext cx="5948516" cy="649066"/>
          </a:xfrm>
        </p:spPr>
        <p:txBody>
          <a:bodyPr>
            <a:normAutofit/>
          </a:bodyPr>
          <a:lstStyle/>
          <a:p>
            <a:pPr algn="ctr"/>
            <a:r>
              <a:rPr lang="es-CR" sz="3200" dirty="0" smtClean="0"/>
              <a:t>Educación financiera Primaria</a:t>
            </a:r>
            <a:endParaRPr lang="es-CR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580815" y="511200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Logo </a:t>
            </a:r>
            <a:r>
              <a:rPr lang="es-CR" dirty="0" err="1" smtClean="0"/>
              <a:t>Mep</a:t>
            </a:r>
            <a:endParaRPr lang="es-CR" dirty="0"/>
          </a:p>
        </p:txBody>
      </p:sp>
      <p:sp>
        <p:nvSpPr>
          <p:cNvPr id="7" name="CuadroTexto 6"/>
          <p:cNvSpPr txBox="1"/>
          <p:nvPr/>
        </p:nvSpPr>
        <p:spPr>
          <a:xfrm>
            <a:off x="7773335" y="5112001"/>
            <a:ext cx="20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Logo Banco Popular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54399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74</Words>
  <Application>Microsoft Office PowerPoint</Application>
  <PresentationFormat>Panorámica</PresentationFormat>
  <Paragraphs>181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Educación financiera Primaria</vt:lpstr>
      <vt:lpstr>Presentación de PowerPoint</vt:lpstr>
      <vt:lpstr>Educación financiera Primaria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Guías Educación Financiera</dc:title>
  <dc:creator>Patricia Hernandez Conejo</dc:creator>
  <cp:lastModifiedBy>Patricia Hernandez Conejo</cp:lastModifiedBy>
  <cp:revision>8</cp:revision>
  <dcterms:created xsi:type="dcterms:W3CDTF">2020-03-09T15:36:27Z</dcterms:created>
  <dcterms:modified xsi:type="dcterms:W3CDTF">2020-03-10T19:12:53Z</dcterms:modified>
</cp:coreProperties>
</file>