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A87"/>
    <a:srgbClr val="ABA445"/>
    <a:srgbClr val="638487"/>
    <a:srgbClr val="5D736F"/>
    <a:srgbClr val="567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5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8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7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89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17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33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84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3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76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0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4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E783-977F-49B2-99CD-9962C01CB1DB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54C1-3F52-4013-A8FB-165C3FE2B3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53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28" y="1343189"/>
            <a:ext cx="4322562" cy="34520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81092" y="2592149"/>
            <a:ext cx="450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0"/>
              </a:rPr>
              <a:t>Sitio Mep</a:t>
            </a:r>
            <a:endParaRPr lang="es-ES" sz="2800" dirty="0">
              <a:solidFill>
                <a:schemeClr val="bg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81092" y="1184744"/>
            <a:ext cx="4540195" cy="376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13" y="1199033"/>
            <a:ext cx="3716353" cy="27862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671781" y="2226888"/>
            <a:ext cx="450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638487"/>
                </a:solidFill>
                <a:latin typeface="Cooper Black" panose="0208090404030B020404" pitchFamily="18" charset="0"/>
              </a:rPr>
              <a:t>Sitio del Mep</a:t>
            </a:r>
            <a:endParaRPr lang="es-ES" sz="2400" dirty="0">
              <a:solidFill>
                <a:srgbClr val="63848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6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28" y="1343189"/>
            <a:ext cx="4322562" cy="34520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81092" y="2592149"/>
            <a:ext cx="450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0"/>
              </a:rPr>
              <a:t>Sitio Mep</a:t>
            </a:r>
            <a:endParaRPr lang="es-ES" sz="2800" dirty="0">
              <a:solidFill>
                <a:schemeClr val="bg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81092" y="1184744"/>
            <a:ext cx="4540195" cy="376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13" y="1199033"/>
            <a:ext cx="3716353" cy="278623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987413" y="2258693"/>
            <a:ext cx="3716353" cy="524786"/>
          </a:xfrm>
          <a:prstGeom prst="rect">
            <a:avLst/>
          </a:prstGeom>
          <a:solidFill>
            <a:srgbClr val="63848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5D736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87413" y="2290253"/>
            <a:ext cx="37163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Sitio del Mep</a:t>
            </a:r>
            <a:endParaRPr lang="es-ES" sz="2400" dirty="0">
              <a:solidFill>
                <a:schemeClr val="accent4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8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28" y="1343189"/>
            <a:ext cx="4322562" cy="34520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81092" y="2592149"/>
            <a:ext cx="450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0"/>
              </a:rPr>
              <a:t>Sitio Mep</a:t>
            </a:r>
            <a:endParaRPr lang="es-ES" sz="2800" dirty="0">
              <a:solidFill>
                <a:schemeClr val="bg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81092" y="1184744"/>
            <a:ext cx="4540195" cy="376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13" y="1199033"/>
            <a:ext cx="3716353" cy="27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24" y="2513870"/>
            <a:ext cx="2968752" cy="2974848"/>
          </a:xfrm>
        </p:spPr>
      </p:pic>
      <p:sp>
        <p:nvSpPr>
          <p:cNvPr id="5" name="CuadroTexto 4"/>
          <p:cNvSpPr txBox="1"/>
          <p:nvPr/>
        </p:nvSpPr>
        <p:spPr>
          <a:xfrm>
            <a:off x="4918225" y="3401129"/>
            <a:ext cx="235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>
                <a:solidFill>
                  <a:srgbClr val="CFCA87"/>
                </a:solidFill>
                <a:latin typeface="Cooper Black" panose="0208090404030B020404" pitchFamily="18" charset="0"/>
              </a:rPr>
              <a:t>orientaciones para comités de </a:t>
            </a:r>
            <a:r>
              <a:rPr lang="es-CR" sz="2400" dirty="0" smtClean="0">
                <a:solidFill>
                  <a:srgbClr val="CFCA87"/>
                </a:solidFill>
                <a:latin typeface="Cooper Black" panose="0208090404030B020404" pitchFamily="18" charset="0"/>
              </a:rPr>
              <a:t>evaluación</a:t>
            </a:r>
            <a:endParaRPr lang="es-ES" sz="2400" dirty="0">
              <a:solidFill>
                <a:srgbClr val="CFCA8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0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Hernandez Conejo</dc:creator>
  <cp:lastModifiedBy>Patricia Hernandez Conejo</cp:lastModifiedBy>
  <cp:revision>9</cp:revision>
  <dcterms:created xsi:type="dcterms:W3CDTF">2018-08-28T18:45:35Z</dcterms:created>
  <dcterms:modified xsi:type="dcterms:W3CDTF">2018-09-05T15:23:26Z</dcterms:modified>
</cp:coreProperties>
</file>