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0B0D3-2F91-F9FA-C031-BAFDAC20E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97E7B-5BA3-6A63-1B4D-9E3C0744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B6F6E-C221-FC6D-0F03-A6F3813D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C2D88-B55B-9249-33BD-AC7E44C2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D613F-EC47-23FC-77F7-DC76F49C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304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1A067-6DE1-32E9-CF23-2C203103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9BC6B6-D354-BC09-9B90-F85B0E54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D75E8-9A0C-8E22-C6E2-17096020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7D57F-7646-38E3-17F8-444E1788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848A9-714B-A0F1-06CF-A00CE6B8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3916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2D4C07-093A-260D-AA01-4584157B9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1F0CF-BF58-8431-ECDC-F5A58BEF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324B0-C608-245B-21B6-D74057EF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3FDEC-C0C0-32B4-5DDB-87AB150B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9C02B8-03FF-D899-F847-45B22D06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89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EC5B1-3E70-8901-B78D-8EFBE82F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452CC-D76E-1A32-BBB0-9A848AD7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9F0B9-A5DD-3768-7AC6-03593091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F456A-48A8-544A-4C08-1CFD4054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01836-4D7B-5D81-0390-9323F478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1281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740B-E9B2-3F2E-3D23-714F85BE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E12CD-72B9-D0ED-76B1-1F17312B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C5091-FFDA-4BCE-7B76-FE3166AE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0CE2E-DB65-046B-815D-ADF994A6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363E2-F123-7C71-554D-21D92E56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128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1B5DC-8EAD-9FD2-223A-32D0F677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63A08-816D-F7E2-12D9-EE427E7DB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10CD43-8AC5-E827-E33B-BF67BBBEF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31E259-0741-CE2D-B8EF-2EE7F5C5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78EC31-FD81-2D71-87FC-97E10471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EC8754-C45C-4DF4-7E61-4E2BEC50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0768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094FA-4F66-06A9-F4B5-C4D91D37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C0EC61-879D-F2A8-19DB-DCE23DC0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279844-98A6-AA19-B56C-A07952F1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F3C29E-595C-0534-A4FC-EC28C2C3F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25A940-F038-98F0-DE18-A751D425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514AF7-60B1-43AA-47E3-3B26C02D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34C045-4C76-F0ED-3708-3F882D4A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08D121-8098-77EA-74C6-243BA16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93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3570F-FC95-2B41-D6FE-987B2DA4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584DC8-AA5A-D7C2-B49E-ADEB14EB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873961-93C5-D4CC-FEA5-F0E0B1EE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807F19-50B8-91C0-21B1-2B8A981C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784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268AD8-F131-7788-8408-68BE6A5A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F17E88-8A1F-5E45-73E9-305ABFBE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76EEE9-8AE9-22BF-F54B-E62922D8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9874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7B42-3193-5ADC-6E0C-BF1EC8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E79C6-63A5-51E2-F67C-6BC9E564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194983-2119-4395-D33B-72F864B2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37CFCC-0EF6-168F-CE5E-69A1BCE4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97F122-27F7-E311-2B01-680C7A30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C30082-5B02-362A-2713-B841B1CD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715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AE302-5D8E-D9DF-8784-19449E5E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D8C4DE-09FF-0DE4-DBCF-26656F0D8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362B88-6EC8-5B7B-8B9A-A38D5C98C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F5631E-71E2-DED7-1B6E-1B67DEEC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9B61E-77C6-9027-8888-21DDF29A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6B91E-55CE-2F39-306E-E86761B8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109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30853F-960E-0F2E-B5F4-724F4142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6175EC-1DB8-F9EE-3359-E79F7152C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F4047-576A-6F7A-1D23-620D01A5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6B6C-FAD9-4C1F-95FF-852EA38A7815}" type="datetimeFigureOut">
              <a:rPr lang="es-CR" smtClean="0"/>
              <a:t>19/10/2023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696B9-2F84-5662-13FC-7C8E74E3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75CF4-E6B7-8936-30F7-AC4CCF374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F94D-2F2D-4DF7-A5B8-B35C1143862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039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A2B2D-6505-4BFD-3BCF-348EBC1F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1969" y="3702122"/>
            <a:ext cx="1617785" cy="816186"/>
          </a:xfrm>
        </p:spPr>
        <p:txBody>
          <a:bodyPr>
            <a:noAutofit/>
          </a:bodyPr>
          <a:lstStyle/>
          <a:p>
            <a:r>
              <a:rPr lang="es-CR" sz="1900" b="1" dirty="0">
                <a:latin typeface="Aptos Display" panose="020B0004020202020204" pitchFamily="34" charset="0"/>
              </a:rPr>
              <a:t>Prueba escrita en el primer año EGB</a:t>
            </a:r>
          </a:p>
        </p:txBody>
      </p:sp>
      <p:sp>
        <p:nvSpPr>
          <p:cNvPr id="7" name="Círculo: vacío 6">
            <a:extLst>
              <a:ext uri="{FF2B5EF4-FFF2-40B4-BE49-F238E27FC236}">
                <a16:creationId xmlns:a16="http://schemas.microsoft.com/office/drawing/2014/main" id="{307E29FC-2C45-6F9F-DF58-7E6EE26FBFA9}"/>
              </a:ext>
            </a:extLst>
          </p:cNvPr>
          <p:cNvSpPr/>
          <p:nvPr/>
        </p:nvSpPr>
        <p:spPr>
          <a:xfrm>
            <a:off x="8552801" y="3010718"/>
            <a:ext cx="1907294" cy="1938289"/>
          </a:xfrm>
          <a:prstGeom prst="donut">
            <a:avLst>
              <a:gd name="adj" fmla="val 10952"/>
            </a:avLst>
          </a:prstGeom>
          <a:gradFill flip="none" rotWithShape="1">
            <a:gsLst>
              <a:gs pos="48000">
                <a:srgbClr val="2B9D91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EAD4238E-41DF-6E20-B402-476E74CE5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0" y="3255089"/>
            <a:ext cx="2494913" cy="2494913"/>
          </a:xfrm>
          <a:prstGeom prst="rect">
            <a:avLst/>
          </a:prstGeom>
        </p:spPr>
      </p:pic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CEFF22AD-8381-5DD5-A31F-8F5F4C122A44}"/>
              </a:ext>
            </a:extLst>
          </p:cNvPr>
          <p:cNvSpPr/>
          <p:nvPr/>
        </p:nvSpPr>
        <p:spPr>
          <a:xfrm>
            <a:off x="9360644" y="4438930"/>
            <a:ext cx="311660" cy="183504"/>
          </a:xfrm>
          <a:prstGeom prst="triangle">
            <a:avLst/>
          </a:prstGeom>
          <a:solidFill>
            <a:srgbClr val="2B9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C6A4ECB9-AB84-AD55-5B55-8BA97A704595}"/>
              </a:ext>
            </a:extLst>
          </p:cNvPr>
          <p:cNvSpPr/>
          <p:nvPr/>
        </p:nvSpPr>
        <p:spPr>
          <a:xfrm rot="10800000">
            <a:off x="9338776" y="3319352"/>
            <a:ext cx="311661" cy="183503"/>
          </a:xfrm>
          <a:prstGeom prst="triangle">
            <a:avLst/>
          </a:prstGeom>
          <a:solidFill>
            <a:srgbClr val="2B9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1B6B41-885B-44DE-1F6E-46E1ACEBFA5D}"/>
              </a:ext>
            </a:extLst>
          </p:cNvPr>
          <p:cNvSpPr txBox="1"/>
          <p:nvPr/>
        </p:nvSpPr>
        <p:spPr>
          <a:xfrm>
            <a:off x="2053883" y="13223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Modelos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1C3EA2-CBD3-B042-AABF-42699B332517}"/>
              </a:ext>
            </a:extLst>
          </p:cNvPr>
          <p:cNvSpPr txBox="1"/>
          <p:nvPr/>
        </p:nvSpPr>
        <p:spPr>
          <a:xfrm>
            <a:off x="8178941" y="1691695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Editable</a:t>
            </a:r>
          </a:p>
        </p:txBody>
      </p:sp>
    </p:spTree>
    <p:extLst>
      <p:ext uri="{BB962C8B-B14F-4D97-AF65-F5344CB8AC3E}">
        <p14:creationId xmlns:p14="http://schemas.microsoft.com/office/powerpoint/2010/main" val="1626373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Calibri Light</vt:lpstr>
      <vt:lpstr>Tema de Office</vt:lpstr>
      <vt:lpstr>Prueba escrita en el primer año EGB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escrita en el primer año</dc:title>
  <dc:creator>Patricia Hernandez Conejo</dc:creator>
  <cp:lastModifiedBy>Patricia Hernandez Conejo</cp:lastModifiedBy>
  <cp:revision>2</cp:revision>
  <dcterms:created xsi:type="dcterms:W3CDTF">2023-10-19T21:06:53Z</dcterms:created>
  <dcterms:modified xsi:type="dcterms:W3CDTF">2023-10-19T21:44:45Z</dcterms:modified>
</cp:coreProperties>
</file>