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55" d="100"/>
          <a:sy n="55" d="100"/>
        </p:scale>
        <p:origin x="4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05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65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425C-F376-4413-A624-CE6EFCA8E79F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248C8A-DFCC-4D50-901E-6731293E48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Scope and Sequence </a:t>
            </a:r>
            <a:br>
              <a:rPr lang="en-US" sz="4800" dirty="0" smtClean="0"/>
            </a:br>
            <a:r>
              <a:rPr lang="en-US" sz="4800" dirty="0" smtClean="0"/>
              <a:t>Bilingual Experimental High Schools</a:t>
            </a:r>
            <a:br>
              <a:rPr lang="en-US" sz="4800" dirty="0" smtClean="0"/>
            </a:br>
            <a:r>
              <a:rPr lang="en-US" sz="4800" dirty="0" smtClean="0"/>
              <a:t> and </a:t>
            </a:r>
            <a:br>
              <a:rPr lang="en-US" sz="4800" dirty="0" smtClean="0"/>
            </a:br>
            <a:r>
              <a:rPr lang="en-US" sz="4800" dirty="0" smtClean="0"/>
              <a:t>Bilingual Groups</a:t>
            </a:r>
            <a:endParaRPr lang="en-U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6384" y="4164745"/>
            <a:ext cx="8499231" cy="16557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Tenth Grade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70112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Scope and Sequence  Bilingual Experimental High Schools  and  Bilingual Groups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and Sequence  Bilingual Experimental High Schools  and  Bilingual Groups</dc:title>
  <dc:creator>Katherine Williams Jimenez</dc:creator>
  <cp:lastModifiedBy>Katherine Williams Jimenez</cp:lastModifiedBy>
  <cp:revision>6</cp:revision>
  <dcterms:created xsi:type="dcterms:W3CDTF">2021-03-18T15:08:13Z</dcterms:created>
  <dcterms:modified xsi:type="dcterms:W3CDTF">2021-03-18T16:59:59Z</dcterms:modified>
</cp:coreProperties>
</file>