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1850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415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197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687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2821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2881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734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0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695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139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708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83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3DEF-3381-424E-9A59-584D14D4843C}" type="datetimeFigureOut">
              <a:rPr lang="es-CR" smtClean="0"/>
              <a:t>10/06/2019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9941-9E7C-40AB-ABCF-9655202160A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706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160283" cy="6934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56763" y="3377046"/>
            <a:ext cx="30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MATRICULA PREESCOLAR 2020</a:t>
            </a:r>
            <a:endParaRPr lang="es-CR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826327" y="3553691"/>
            <a:ext cx="29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5298510" y="4539343"/>
            <a:ext cx="3595118" cy="544285"/>
            <a:chOff x="5298510" y="4539343"/>
            <a:chExt cx="3595118" cy="544285"/>
          </a:xfrm>
        </p:grpSpPr>
        <p:sp>
          <p:nvSpPr>
            <p:cNvPr id="7" name="Terminador 6"/>
            <p:cNvSpPr/>
            <p:nvPr/>
          </p:nvSpPr>
          <p:spPr>
            <a:xfrm>
              <a:off x="5298510" y="4539343"/>
              <a:ext cx="3595118" cy="544285"/>
            </a:xfrm>
            <a:prstGeom prst="flowChartTerminator">
              <a:avLst/>
            </a:prstGeom>
            <a:solidFill>
              <a:srgbClr val="B381D9"/>
            </a:solidFill>
            <a:ln>
              <a:solidFill>
                <a:srgbClr val="38185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b="1" dirty="0" smtClean="0"/>
                <a:t>Matricula Preescolar 2020</a:t>
              </a:r>
              <a:endParaRPr lang="es-ES" b="1" dirty="0"/>
            </a:p>
          </p:txBody>
        </p:sp>
        <p:sp>
          <p:nvSpPr>
            <p:cNvPr id="2" name="Flecha derecha 1"/>
            <p:cNvSpPr/>
            <p:nvPr/>
          </p:nvSpPr>
          <p:spPr>
            <a:xfrm>
              <a:off x="5600328" y="4659085"/>
              <a:ext cx="435428" cy="304800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38185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1895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335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7605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85762"/>
            <a:ext cx="10906125" cy="608647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115300" y="9455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2020</a:t>
            </a:r>
            <a:endParaRPr lang="es-CR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2431473" y="5777345"/>
            <a:ext cx="7699663" cy="20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524000" y="6023263"/>
            <a:ext cx="9469582" cy="138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977555" y="5046190"/>
            <a:ext cx="856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DEL 05 AL 09 DE AGOSTO PERÍODO DE PREMATRICULA PARA LA EDUCACIÓN PREESCOLAR</a:t>
            </a:r>
          </a:p>
          <a:p>
            <a:r>
              <a:rPr lang="es-CR" dirty="0" smtClean="0"/>
              <a:t>DEL 02 AL 06 PERIODO DE MATRICUAL PARA LA EDUCACIÓN PREESCOLAR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5671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738312"/>
            <a:ext cx="12182475" cy="3381375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4395355" y="2213264"/>
            <a:ext cx="3127663" cy="173528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4727864" y="2400300"/>
            <a:ext cx="2473036" cy="1433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738255" y="2057400"/>
            <a:ext cx="233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OMITIR INFORMACIÓN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4591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54" y="756631"/>
            <a:ext cx="3998056" cy="522004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234544" y="1558636"/>
            <a:ext cx="5119255" cy="132052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QUEDA IGUAL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872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5" y="1"/>
            <a:ext cx="2772642" cy="34705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64" y="363682"/>
            <a:ext cx="4918889" cy="4239923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169227" y="1537855"/>
            <a:ext cx="665018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8" name="Conector recto 7"/>
          <p:cNvCxnSpPr/>
          <p:nvPr/>
        </p:nvCxnSpPr>
        <p:spPr>
          <a:xfrm>
            <a:off x="4145973" y="644236"/>
            <a:ext cx="3387436" cy="385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3979718" y="363682"/>
            <a:ext cx="3127664" cy="391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9237518" y="2140527"/>
            <a:ext cx="194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CAMBIAR POR INFORMACIÓN matricula(DOC.ADJUNTO)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3493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Igual sin modificaciones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8" y="1966912"/>
            <a:ext cx="4181475" cy="47529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14" y="2961409"/>
            <a:ext cx="5859187" cy="31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8808" y="976745"/>
            <a:ext cx="6334991" cy="713943"/>
          </a:xfrm>
        </p:spPr>
        <p:txBody>
          <a:bodyPr>
            <a:normAutofit fontScale="90000"/>
          </a:bodyPr>
          <a:lstStyle/>
          <a:p>
            <a:r>
              <a:rPr lang="es-CR" sz="2200" dirty="0" smtClean="0"/>
              <a:t>Cambiar por Información sobre uniforme de Educación Preescolar (</a:t>
            </a:r>
            <a:r>
              <a:rPr lang="es-CR" sz="2200" dirty="0" err="1" smtClean="0"/>
              <a:t>doc</a:t>
            </a:r>
            <a:r>
              <a:rPr lang="es-CR" sz="2200" dirty="0" smtClean="0"/>
              <a:t> adjunto</a:t>
            </a:r>
            <a:r>
              <a:rPr lang="es-CR" dirty="0" smtClean="0"/>
              <a:t>)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49" y="1863003"/>
            <a:ext cx="3990975" cy="4524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91" y="1984663"/>
            <a:ext cx="4891135" cy="353940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5766955" y="2140527"/>
            <a:ext cx="4572000" cy="339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6691745" y="2431473"/>
            <a:ext cx="307571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8052955" y="1548245"/>
            <a:ext cx="0" cy="78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04808" y="1174173"/>
            <a:ext cx="4048991" cy="516515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Sin modificaciones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57" y="1776412"/>
            <a:ext cx="40671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Sin modificaciones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30" y="2143125"/>
            <a:ext cx="4067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58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</Words>
  <Application>Microsoft Office PowerPoint</Application>
  <PresentationFormat>Panorámica</PresentationFormat>
  <Paragraphs>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QUEDA IGUAL</vt:lpstr>
      <vt:lpstr>Presentación de PowerPoint</vt:lpstr>
      <vt:lpstr>Igual sin modificaciones</vt:lpstr>
      <vt:lpstr>Cambiar por Información sobre uniforme de Educación Preescolar (doc adjunto)</vt:lpstr>
      <vt:lpstr>Sin modificaciones</vt:lpstr>
      <vt:lpstr>Sin modificaciones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Ofelia Montoya Garcia</dc:creator>
  <cp:lastModifiedBy>Patricia Hernandez Conejo</cp:lastModifiedBy>
  <cp:revision>5</cp:revision>
  <dcterms:created xsi:type="dcterms:W3CDTF">2019-06-06T00:42:12Z</dcterms:created>
  <dcterms:modified xsi:type="dcterms:W3CDTF">2019-06-10T17:21:15Z</dcterms:modified>
</cp:coreProperties>
</file>