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64E"/>
    <a:srgbClr val="F09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154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304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4653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7559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484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7681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6362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913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263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0253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5453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A4E16-53C2-4677-86E9-29A697C771F0}" type="datetimeFigureOut">
              <a:rPr lang="es-CR" smtClean="0"/>
              <a:t>25/08/2021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32D8-9C95-4624-92D2-DE5D480B9B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1150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430202"/>
              </p:ext>
            </p:extLst>
          </p:nvPr>
        </p:nvGraphicFramePr>
        <p:xfrm>
          <a:off x="3000778" y="233256"/>
          <a:ext cx="636216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143">
                  <a:extLst>
                    <a:ext uri="{9D8B030D-6E8A-4147-A177-3AD203B41FA5}">
                      <a16:colId xmlns:a16="http://schemas.microsoft.com/office/drawing/2014/main" val="729996611"/>
                    </a:ext>
                  </a:extLst>
                </a:gridCol>
                <a:gridCol w="4740021">
                  <a:extLst>
                    <a:ext uri="{9D8B030D-6E8A-4147-A177-3AD203B41FA5}">
                      <a16:colId xmlns:a16="http://schemas.microsoft.com/office/drawing/2014/main" val="849769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Sectores</a:t>
                      </a:r>
                      <a:endParaRPr lang="es-CR" sz="2000" b="1" dirty="0"/>
                    </a:p>
                  </a:txBody>
                  <a:tcPr>
                    <a:solidFill>
                      <a:srgbClr val="78B6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Regiones Escolares</a:t>
                      </a:r>
                      <a:endParaRPr lang="es-CR" sz="2000" b="1" dirty="0"/>
                    </a:p>
                  </a:txBody>
                  <a:tcPr>
                    <a:solidFill>
                      <a:srgbClr val="F090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29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Sur</a:t>
                      </a:r>
                      <a:endParaRPr lang="es-CR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Pérez Zeledón – Grande del Térraba - Coto</a:t>
                      </a:r>
                      <a:endParaRPr lang="es-CR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84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Pacífico</a:t>
                      </a:r>
                      <a:endParaRPr lang="es-CR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Aguirre – Puntarenas - Peninsular</a:t>
                      </a:r>
                      <a:endParaRPr lang="es-CR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36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Atlántico</a:t>
                      </a:r>
                      <a:endParaRPr lang="es-CR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Sarapiquí – Guápiles – Limón - Sulá</a:t>
                      </a:r>
                      <a:endParaRPr lang="es-CR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43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Central Central</a:t>
                      </a:r>
                      <a:endParaRPr lang="es-CR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San José Central – San José Norte - Desamparados</a:t>
                      </a:r>
                      <a:endParaRPr lang="es-CR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79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Central Oeste</a:t>
                      </a:r>
                      <a:endParaRPr lang="es-CR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San José Oeste - Puriscal</a:t>
                      </a:r>
                      <a:endParaRPr lang="es-CR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31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Occidente</a:t>
                      </a:r>
                      <a:endParaRPr lang="es-CR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Alajuela - Heredia - Occidente</a:t>
                      </a:r>
                      <a:endParaRPr lang="es-CR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42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Norte</a:t>
                      </a:r>
                      <a:endParaRPr lang="es-CR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Norte Norte – San Carlos</a:t>
                      </a:r>
                      <a:endParaRPr lang="es-CR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13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Cartago</a:t>
                      </a:r>
                      <a:endParaRPr lang="es-CR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Cartago – Turrialba – Los Santos</a:t>
                      </a:r>
                      <a:endParaRPr lang="es-CR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59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Chorotega</a:t>
                      </a:r>
                      <a:endParaRPr lang="es-CR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CR" sz="2000" b="1" dirty="0" smtClean="0"/>
                        <a:t>Liberia – Cañas – Santa Cruz - Nicoya</a:t>
                      </a:r>
                      <a:endParaRPr lang="es-CR" sz="20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0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344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67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Patricia Hernandez Conejo</dc:creator>
  <cp:lastModifiedBy>Patricia Hernandez Conejo</cp:lastModifiedBy>
  <cp:revision>3</cp:revision>
  <dcterms:created xsi:type="dcterms:W3CDTF">2021-08-25T18:00:35Z</dcterms:created>
  <dcterms:modified xsi:type="dcterms:W3CDTF">2021-08-25T19:28:53Z</dcterms:modified>
</cp:coreProperties>
</file>