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64E"/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15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304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65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55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484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68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13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63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25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5453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15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87727"/>
              </p:ext>
            </p:extLst>
          </p:nvPr>
        </p:nvGraphicFramePr>
        <p:xfrm>
          <a:off x="1596980" y="233256"/>
          <a:ext cx="825535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620">
                  <a:extLst>
                    <a:ext uri="{9D8B030D-6E8A-4147-A177-3AD203B41FA5}">
                      <a16:colId xmlns:a16="http://schemas.microsoft.com/office/drawing/2014/main" val="729996611"/>
                    </a:ext>
                  </a:extLst>
                </a:gridCol>
                <a:gridCol w="6194737">
                  <a:extLst>
                    <a:ext uri="{9D8B030D-6E8A-4147-A177-3AD203B41FA5}">
                      <a16:colId xmlns:a16="http://schemas.microsoft.com/office/drawing/2014/main" val="84976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Sectores</a:t>
                      </a:r>
                      <a:endParaRPr lang="es-CR" sz="2000" b="1" dirty="0"/>
                    </a:p>
                  </a:txBody>
                  <a:tcPr>
                    <a:solidFill>
                      <a:srgbClr val="78B6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Regiones Escolares</a:t>
                      </a:r>
                      <a:endParaRPr lang="es-CR" sz="2000" b="1" dirty="0"/>
                    </a:p>
                  </a:txBody>
                  <a:tcPr>
                    <a:solidFill>
                      <a:srgbClr val="F090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9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Sur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Pérez Zeledón – Grande del Térraba - Coto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4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Pacífico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Aguirre – Puntarenas - Peninsular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Atlántico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Sarapiquí – Guápiles – Limón - Sulá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3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Central Central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San José Central – San José Norte - Desamparados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Central Oeste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San José Oeste - Puriscal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3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Occidente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Alajuela - Heredia - Occidente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Norte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Norte Norte – San Carlos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1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Cartago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Cartago – Turrialba – Los Santos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9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Chorotega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Liberia – Cañas – Santa Cruz - Nicoya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0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4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4</cp:revision>
  <dcterms:created xsi:type="dcterms:W3CDTF">2021-08-25T18:00:35Z</dcterms:created>
  <dcterms:modified xsi:type="dcterms:W3CDTF">2021-08-25T19:43:24Z</dcterms:modified>
</cp:coreProperties>
</file>