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72" r:id="rId4"/>
    <p:sldId id="271" r:id="rId5"/>
    <p:sldId id="273" r:id="rId6"/>
    <p:sldId id="278" r:id="rId7"/>
    <p:sldId id="263" r:id="rId8"/>
    <p:sldId id="270" r:id="rId9"/>
    <p:sldId id="260" r:id="rId10"/>
    <p:sldId id="276" r:id="rId11"/>
    <p:sldId id="269" r:id="rId12"/>
    <p:sldId id="261" r:id="rId13"/>
    <p:sldId id="265" r:id="rId14"/>
    <p:sldId id="275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ia Hernandez Conejo" initials="PHC" lastIdx="1" clrIdx="0">
    <p:extLst>
      <p:ext uri="{19B8F6BF-5375-455C-9EA6-DF929625EA0E}">
        <p15:presenceInfo xmlns:p15="http://schemas.microsoft.com/office/powerpoint/2012/main" userId="Patricia Hernandez Conej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1B81"/>
    <a:srgbClr val="F3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4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45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800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52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55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94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04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00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90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24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70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8F1A-3E7B-4F6A-99D8-F5DD3CF84246}" type="datetimeFigureOut">
              <a:rPr lang="es-ES" smtClean="0"/>
              <a:t>13/11/2018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0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42048" y="70337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6297434" y="2316163"/>
            <a:ext cx="49323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 smtClean="0"/>
              <a:t>S.M</a:t>
            </a:r>
            <a:r>
              <a:rPr lang="es-CR" sz="3200" b="1" dirty="0"/>
              <a:t>. Antonio Saldaña, </a:t>
            </a:r>
            <a:r>
              <a:rPr lang="es-CR" sz="3200" b="1" dirty="0">
                <a:solidFill>
                  <a:srgbClr val="FF0000"/>
                </a:solidFill>
              </a:rPr>
              <a:t>Rey de Talamanca</a:t>
            </a:r>
            <a:r>
              <a:rPr lang="es-CR" sz="3200" b="1" dirty="0"/>
              <a:t>,1892 </a:t>
            </a:r>
            <a:endParaRPr lang="es-ES" sz="3200" b="1" dirty="0"/>
          </a:p>
          <a:p>
            <a:r>
              <a:rPr lang="es-CR" sz="3200" b="1" dirty="0"/>
              <a:t>S. Llorente (España) </a:t>
            </a:r>
            <a:endParaRPr lang="es-ES" sz="3200" b="1" dirty="0"/>
          </a:p>
          <a:p>
            <a:r>
              <a:rPr lang="es-CR" sz="3200" b="1" dirty="0"/>
              <a:t>Óleo sobre tela, 98 x 205 cm.  </a:t>
            </a:r>
            <a:endParaRPr lang="es-ES" sz="3200" b="1" dirty="0"/>
          </a:p>
          <a:p>
            <a:r>
              <a:rPr lang="es-CR" sz="3200" b="1" dirty="0"/>
              <a:t>Museo Nacional </a:t>
            </a:r>
            <a:endParaRPr lang="es-ES" sz="3200" b="1" dirty="0"/>
          </a:p>
          <a:p>
            <a:endParaRPr lang="es-ES" sz="3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7396105" y="899907"/>
            <a:ext cx="2396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#1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49" y="257673"/>
            <a:ext cx="4824677" cy="63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7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3626" y="70338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459366" y="2077790"/>
            <a:ext cx="366806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FF0000"/>
                </a:solidFill>
              </a:rPr>
              <a:t>León al acecho</a:t>
            </a:r>
            <a:r>
              <a:rPr lang="es-CR" sz="3200" b="1" dirty="0"/>
              <a:t>, 1975 </a:t>
            </a:r>
            <a:endParaRPr lang="es-ES" sz="3200" b="1" dirty="0"/>
          </a:p>
          <a:p>
            <a:r>
              <a:rPr lang="es-CR" sz="3200" b="1" dirty="0"/>
              <a:t>José Sancho, (Costa Rica, 1935) </a:t>
            </a:r>
            <a:endParaRPr lang="es-ES" sz="3200" b="1" dirty="0"/>
          </a:p>
          <a:p>
            <a:r>
              <a:rPr lang="es-CR" sz="3200" b="1" dirty="0"/>
              <a:t>Escultura con chatarra </a:t>
            </a:r>
            <a:endParaRPr lang="es-ES" sz="3200" b="1" dirty="0"/>
          </a:p>
          <a:p>
            <a:r>
              <a:rPr lang="es-ES" sz="3000" dirty="0"/>
              <a:t>	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901324" y="599653"/>
            <a:ext cx="265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#14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" y="1122363"/>
            <a:ext cx="5405639" cy="391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6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3626" y="70338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6989197" y="2142043"/>
            <a:ext cx="4009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dirty="0">
                <a:solidFill>
                  <a:srgbClr val="FF0000"/>
                </a:solidFill>
              </a:rPr>
              <a:t>Yolanda</a:t>
            </a:r>
            <a:r>
              <a:rPr lang="es-CR" sz="3200" dirty="0"/>
              <a:t>, </a:t>
            </a:r>
            <a:r>
              <a:rPr lang="es-CR" sz="3200" b="1" dirty="0"/>
              <a:t>1943  </a:t>
            </a:r>
            <a:endParaRPr lang="es-ES" sz="3200" b="1" dirty="0"/>
          </a:p>
          <a:p>
            <a:r>
              <a:rPr lang="es-CR" sz="3200" b="1" dirty="0"/>
              <a:t>Margarita </a:t>
            </a:r>
            <a:r>
              <a:rPr lang="es-CR" sz="3200" b="1" dirty="0" err="1"/>
              <a:t>Bertheau</a:t>
            </a:r>
            <a:r>
              <a:rPr lang="es-CR" sz="3200" b="1" dirty="0"/>
              <a:t> (Costa Rica 1913-1975) </a:t>
            </a:r>
            <a:endParaRPr lang="es-ES" sz="3200" b="1" dirty="0"/>
          </a:p>
          <a:p>
            <a:r>
              <a:rPr lang="es-CR" sz="3200" b="1" dirty="0"/>
              <a:t>Acuarela, 19 x 13,5 cm  </a:t>
            </a:r>
            <a:endParaRPr lang="es-ES" sz="3200" b="1" dirty="0"/>
          </a:p>
          <a:p>
            <a:r>
              <a:rPr lang="es-ES" sz="3200" dirty="0"/>
              <a:t>	</a:t>
            </a:r>
          </a:p>
          <a:p>
            <a:endParaRPr lang="es-ES" sz="3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8223321" y="671625"/>
            <a:ext cx="265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#15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21" y="667145"/>
            <a:ext cx="3968791" cy="54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0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3626" y="70338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6627025" y="1805974"/>
            <a:ext cx="39622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</a:rPr>
              <a:t>Servicios Sanitarios</a:t>
            </a:r>
            <a:r>
              <a:rPr lang="it-IT" sz="3200" b="1" dirty="0"/>
              <a:t>, 2000 </a:t>
            </a:r>
          </a:p>
          <a:p>
            <a:r>
              <a:rPr lang="it-IT" sz="3200" b="1" dirty="0"/>
              <a:t>Federico Herrero, (Costa Rica 1978) </a:t>
            </a:r>
          </a:p>
          <a:p>
            <a:r>
              <a:rPr lang="it-IT" sz="3200" b="1" dirty="0"/>
              <a:t>Materiales diversos sobre </a:t>
            </a:r>
            <a:r>
              <a:rPr lang="it-IT" sz="3200" b="1" dirty="0" smtClean="0"/>
              <a:t>concreto </a:t>
            </a:r>
            <a:endParaRPr lang="es-ES" sz="3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6901393" y="652863"/>
            <a:ext cx="265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#16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21" y="729577"/>
            <a:ext cx="3766887" cy="519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64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3626" y="70338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6228660" y="2233048"/>
            <a:ext cx="44393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FF0000"/>
                </a:solidFill>
              </a:rPr>
              <a:t>Homenaje a Monseñor Romero</a:t>
            </a:r>
            <a:r>
              <a:rPr lang="es-CR" sz="3200" b="1" dirty="0"/>
              <a:t>, 1984 </a:t>
            </a:r>
          </a:p>
          <a:p>
            <a:r>
              <a:rPr lang="es-CR" sz="3200" b="1" dirty="0"/>
              <a:t>Rafael Otón Solís (Costa Rica 1946) </a:t>
            </a:r>
          </a:p>
          <a:p>
            <a:r>
              <a:rPr lang="es-CR" sz="3200" b="1" dirty="0"/>
              <a:t>Técnica mixta, 150 x 150 cm x 12”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313689" y="954533"/>
            <a:ext cx="265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</a:t>
            </a:r>
            <a:r>
              <a:rPr lang="es-E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#18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91" y="506151"/>
            <a:ext cx="4202050" cy="58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6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3626" y="70338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461237" y="1642602"/>
            <a:ext cx="38712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FF0000"/>
                </a:solidFill>
              </a:rPr>
              <a:t>Mural del Salón Dorado</a:t>
            </a:r>
            <a:r>
              <a:rPr lang="es-CR" sz="3200" b="1" dirty="0"/>
              <a:t>, 1940 </a:t>
            </a:r>
            <a:endParaRPr lang="es-ES" sz="3200" b="1" dirty="0"/>
          </a:p>
          <a:p>
            <a:r>
              <a:rPr lang="es-CR" sz="3200" b="1" dirty="0"/>
              <a:t>Louis Ferrón (Francia 1901- Estados Unidos 1998) </a:t>
            </a:r>
            <a:endParaRPr lang="es-ES" sz="3200" b="1" dirty="0"/>
          </a:p>
          <a:p>
            <a:r>
              <a:rPr lang="es-CR" sz="3200" b="1" dirty="0"/>
              <a:t>Talla en estuco y pintura, 150 mts</a:t>
            </a:r>
            <a:r>
              <a:rPr lang="es-CR" sz="3200" b="1" baseline="30000" dirty="0"/>
              <a:t>2</a:t>
            </a:r>
            <a:r>
              <a:rPr lang="es-CR" sz="3200" b="1" dirty="0"/>
              <a:t>  MAC     </a:t>
            </a:r>
            <a:endParaRPr lang="es-ES" sz="3200" b="1" dirty="0"/>
          </a:p>
          <a:p>
            <a:r>
              <a:rPr lang="es-ES" sz="3200" dirty="0"/>
              <a:t>	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897949" y="549657"/>
            <a:ext cx="265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#19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27" y="1348800"/>
            <a:ext cx="6270962" cy="474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3626" y="70338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6446797" y="2078544"/>
            <a:ext cx="44393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FF0000"/>
                </a:solidFill>
              </a:rPr>
              <a:t>Levitación</a:t>
            </a:r>
            <a:r>
              <a:rPr lang="es-CR" sz="3200" b="1" dirty="0"/>
              <a:t>, 1974 </a:t>
            </a:r>
            <a:endParaRPr lang="es-ES" sz="3200" b="1" dirty="0"/>
          </a:p>
          <a:p>
            <a:r>
              <a:rPr lang="es-CR" sz="3200" b="1" dirty="0"/>
              <a:t>Rafa Fernández (Costa Rica, 1935) </a:t>
            </a:r>
            <a:endParaRPr lang="es-ES" sz="3200" b="1" dirty="0"/>
          </a:p>
          <a:p>
            <a:r>
              <a:rPr lang="es-CR" sz="3200" b="1" dirty="0"/>
              <a:t>Óleo sobre cartón, 66 x 46.5 cm </a:t>
            </a:r>
            <a:endParaRPr lang="es-ES" sz="3200" b="1" dirty="0"/>
          </a:p>
          <a:p>
            <a:r>
              <a:rPr lang="es-CR" sz="3200" b="1" dirty="0"/>
              <a:t>MBCCR </a:t>
            </a:r>
            <a:r>
              <a:rPr lang="es-ES" sz="3200" b="1" dirty="0"/>
              <a:t>	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333754" y="909140"/>
            <a:ext cx="2396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#2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33" y="318052"/>
            <a:ext cx="4357574" cy="601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6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3626" y="70338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140891" y="2202033"/>
            <a:ext cx="413833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 smtClean="0">
                <a:solidFill>
                  <a:srgbClr val="FF0000"/>
                </a:solidFill>
              </a:rPr>
              <a:t>Paisaje </a:t>
            </a:r>
            <a:r>
              <a:rPr lang="es-CR" sz="3200" b="1" dirty="0">
                <a:solidFill>
                  <a:srgbClr val="FF0000"/>
                </a:solidFill>
              </a:rPr>
              <a:t>Urbano</a:t>
            </a:r>
            <a:r>
              <a:rPr lang="es-CR" sz="3200" b="1" dirty="0"/>
              <a:t>, 1991  Fabio Herrera (Costa Rica, 1954) </a:t>
            </a:r>
            <a:endParaRPr lang="es-ES" sz="3200" b="1" dirty="0"/>
          </a:p>
          <a:p>
            <a:r>
              <a:rPr lang="es-CR" sz="3200" b="1" dirty="0"/>
              <a:t>Acrílico y arena sobre tela, 148x360 </a:t>
            </a:r>
            <a:r>
              <a:rPr lang="es-CR" sz="3200" b="1" dirty="0" smtClean="0"/>
              <a:t>cm     </a:t>
            </a:r>
            <a:endParaRPr lang="es-ES" sz="3200" b="1" dirty="0"/>
          </a:p>
          <a:p>
            <a:r>
              <a:rPr lang="es-ES" sz="2800" dirty="0"/>
              <a:t>	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627527" y="901901"/>
            <a:ext cx="2396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#3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57" y="1662431"/>
            <a:ext cx="6140034" cy="396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5301" y="70338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466275" y="1564364"/>
            <a:ext cx="35533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FF0000"/>
                </a:solidFill>
              </a:rPr>
              <a:t>Tres mujeres caminando</a:t>
            </a:r>
            <a:r>
              <a:rPr lang="es-CR" sz="3200" b="1" dirty="0"/>
              <a:t>, 1981 </a:t>
            </a:r>
            <a:endParaRPr lang="es-ES" sz="3200" b="1" dirty="0"/>
          </a:p>
          <a:p>
            <a:r>
              <a:rPr lang="es-CR" sz="3200" b="1" dirty="0"/>
              <a:t>Francisco Zúñiga (Costa Rica, 1912-1998) </a:t>
            </a:r>
            <a:endParaRPr lang="es-ES" sz="3200" b="1" dirty="0"/>
          </a:p>
          <a:p>
            <a:r>
              <a:rPr lang="es-CR" sz="3200" b="1" dirty="0"/>
              <a:t>Conjunto escultórico en </a:t>
            </a:r>
            <a:r>
              <a:rPr lang="es-CR" sz="3200" b="1" dirty="0" smtClean="0"/>
              <a:t>bronce</a:t>
            </a:r>
            <a:endParaRPr lang="es-ES" sz="3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7772516" y="515316"/>
            <a:ext cx="2396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#5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97" y="591771"/>
            <a:ext cx="4228062" cy="583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5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3626" y="70338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234427" y="1986469"/>
            <a:ext cx="40007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FF0000"/>
                </a:solidFill>
              </a:rPr>
              <a:t>Pantalones crían fama</a:t>
            </a:r>
            <a:r>
              <a:rPr lang="es-CR" sz="3200" b="1" dirty="0"/>
              <a:t>, 1933 </a:t>
            </a:r>
            <a:endParaRPr lang="es-ES" sz="3200" b="1" dirty="0"/>
          </a:p>
          <a:p>
            <a:r>
              <a:rPr lang="es-CR" sz="3200" b="1" dirty="0"/>
              <a:t>Gilbert </a:t>
            </a:r>
            <a:r>
              <a:rPr lang="es-CR" sz="3200" b="1" dirty="0" err="1"/>
              <a:t>Laporte</a:t>
            </a:r>
            <a:r>
              <a:rPr lang="es-CR" sz="3200" b="1" dirty="0"/>
              <a:t> (Costa Rica 1914 – 2005) </a:t>
            </a:r>
            <a:endParaRPr lang="es-ES" sz="3200" b="1" dirty="0"/>
          </a:p>
          <a:p>
            <a:r>
              <a:rPr lang="es-CR" sz="3200" b="1" dirty="0"/>
              <a:t>Acuarela y tinta sobre papel, 74 X 58 </a:t>
            </a:r>
            <a:r>
              <a:rPr lang="es-CR" sz="3200" b="1" dirty="0" smtClean="0"/>
              <a:t>cm</a:t>
            </a:r>
            <a:endParaRPr lang="es-ES" sz="3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8036405" y="484890"/>
            <a:ext cx="2396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#6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58" y="773571"/>
            <a:ext cx="3814595" cy="52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0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3626" y="70338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6667234" y="1986469"/>
            <a:ext cx="40007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dirty="0">
                <a:solidFill>
                  <a:srgbClr val="FF0000"/>
                </a:solidFill>
              </a:rPr>
              <a:t>Génesis de Costa Rica</a:t>
            </a:r>
            <a:r>
              <a:rPr lang="es-CR" sz="3200" dirty="0"/>
              <a:t>,  </a:t>
            </a:r>
            <a:endParaRPr lang="es-ES" sz="3200" dirty="0"/>
          </a:p>
          <a:p>
            <a:r>
              <a:rPr lang="es-CR" sz="3200" b="1" dirty="0"/>
              <a:t>Jiménez </a:t>
            </a:r>
            <a:r>
              <a:rPr lang="es-CR" sz="3200" b="1" dirty="0" err="1"/>
              <a:t>Deredia</a:t>
            </a:r>
            <a:r>
              <a:rPr lang="es-CR" sz="3200" b="1" dirty="0"/>
              <a:t> (Costa Rica, 1954) </a:t>
            </a:r>
            <a:endParaRPr lang="es-ES" sz="3200" b="1" dirty="0"/>
          </a:p>
          <a:p>
            <a:r>
              <a:rPr lang="es-CR" sz="3200" b="1" dirty="0"/>
              <a:t>Escultura en mármol,  </a:t>
            </a:r>
            <a:endParaRPr lang="es-ES" sz="3200" b="1" dirty="0"/>
          </a:p>
          <a:p>
            <a:r>
              <a:rPr lang="es-CR" sz="3200" b="1" dirty="0"/>
              <a:t>Parque Escultórico Espinal   </a:t>
            </a:r>
            <a:endParaRPr lang="es-ES" sz="3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7122005" y="889471"/>
            <a:ext cx="2396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#7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6" y="1303158"/>
            <a:ext cx="5583828" cy="404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2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5301" y="92947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457134" y="1940349"/>
            <a:ext cx="35952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FF0000"/>
                </a:solidFill>
              </a:rPr>
              <a:t>Carreta Típica </a:t>
            </a:r>
            <a:r>
              <a:rPr lang="es-CR" sz="3200" b="1" dirty="0"/>
              <a:t>Técnica, dimensiones, </a:t>
            </a:r>
            <a:r>
              <a:rPr lang="es-CR" sz="3200" b="1" dirty="0" smtClean="0"/>
              <a:t>colección</a:t>
            </a:r>
            <a:endParaRPr lang="es-ES" sz="3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7457135" y="721947"/>
            <a:ext cx="265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#11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49" y="1075890"/>
            <a:ext cx="6302421" cy="45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8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3626" y="70338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6115651" y="2222424"/>
            <a:ext cx="49561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FF0000"/>
                </a:solidFill>
              </a:rPr>
              <a:t>Yo soy </a:t>
            </a:r>
            <a:r>
              <a:rPr lang="es-CR" sz="3200" b="1" dirty="0" smtClean="0">
                <a:solidFill>
                  <a:srgbClr val="FF0000"/>
                </a:solidFill>
              </a:rPr>
              <a:t>tú </a:t>
            </a:r>
            <a:r>
              <a:rPr lang="es-CR" sz="3200" b="1" dirty="0"/>
              <a:t>1995 ,  </a:t>
            </a:r>
            <a:endParaRPr lang="es-ES" sz="3200" b="1" dirty="0"/>
          </a:p>
          <a:p>
            <a:r>
              <a:rPr lang="es-CR" sz="3200" b="1" dirty="0"/>
              <a:t>Karla Solano (Costa Rica,1971)  Fotomontaje, 160x80x2 </a:t>
            </a:r>
            <a:r>
              <a:rPr lang="es-CR" sz="3200" b="1" dirty="0" smtClean="0"/>
              <a:t>cm </a:t>
            </a:r>
            <a:r>
              <a:rPr lang="es-ES" sz="3200" b="1" dirty="0"/>
              <a:t>	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192071" y="632752"/>
            <a:ext cx="265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#12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88525"/>
            <a:ext cx="3942991" cy="54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6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3626" y="70338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6825707" y="2023549"/>
            <a:ext cx="40604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FF0000"/>
                </a:solidFill>
              </a:rPr>
              <a:t>Un místico del disparate</a:t>
            </a:r>
            <a:r>
              <a:rPr lang="es-CR" sz="3200" b="1" dirty="0"/>
              <a:t>, 1936 </a:t>
            </a:r>
            <a:endParaRPr lang="es-ES" sz="3200" b="1" dirty="0"/>
          </a:p>
          <a:p>
            <a:r>
              <a:rPr lang="es-CR" sz="3200" b="1" dirty="0"/>
              <a:t>Emilia Prieto (Costa Rica 1902 -1986)  </a:t>
            </a:r>
            <a:endParaRPr lang="es-ES" sz="3200" b="1" dirty="0"/>
          </a:p>
          <a:p>
            <a:r>
              <a:rPr lang="es-CR" sz="3200" b="1" dirty="0"/>
              <a:t>Xilografía</a:t>
            </a:r>
            <a:endParaRPr lang="es-ES" sz="3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7428352" y="668422"/>
            <a:ext cx="265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#13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17" y="342189"/>
            <a:ext cx="4286654" cy="59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8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303</Words>
  <Application>Microsoft Office PowerPoint</Application>
  <PresentationFormat>Panorámica</PresentationFormat>
  <Paragraphs>59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 Hernandez Conejo</dc:creator>
  <cp:lastModifiedBy>Patricia Hernandez Conejo</cp:lastModifiedBy>
  <cp:revision>29</cp:revision>
  <dcterms:created xsi:type="dcterms:W3CDTF">2018-07-13T19:40:43Z</dcterms:created>
  <dcterms:modified xsi:type="dcterms:W3CDTF">2018-11-13T15:33:16Z</dcterms:modified>
</cp:coreProperties>
</file>