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Hernandez Conejo" initials="PHC" lastIdx="1" clrIdx="0">
    <p:extLst>
      <p:ext uri="{19B8F6BF-5375-455C-9EA6-DF929625EA0E}">
        <p15:presenceInfo xmlns:p15="http://schemas.microsoft.com/office/powerpoint/2012/main" userId="Patricia Hernandez Cone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0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5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0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00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2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8F1A-3E7B-4F6A-99D8-F5DD3CF84246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8" y="5613621"/>
            <a:ext cx="746261" cy="669697"/>
          </a:xfrm>
          <a:prstGeom prst="ellipse">
            <a:avLst/>
          </a:prstGeom>
          <a:ln w="222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Elipse 6"/>
          <p:cNvSpPr/>
          <p:nvPr/>
        </p:nvSpPr>
        <p:spPr>
          <a:xfrm>
            <a:off x="482613" y="766939"/>
            <a:ext cx="1647931" cy="15164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Piensa en Arte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98727" y="1653871"/>
            <a:ext cx="2337683" cy="179699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Afiche </a:t>
            </a:r>
            <a:r>
              <a:rPr lang="es-ES" sz="3200" b="1" dirty="0" smtClean="0">
                <a:solidFill>
                  <a:schemeClr val="tx1"/>
                </a:solidFill>
              </a:rPr>
              <a:t>4°</a:t>
            </a:r>
            <a:endParaRPr lang="es-ES" sz="32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82464" y="4517707"/>
            <a:ext cx="1304014" cy="115467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</a:rPr>
              <a:t>Lección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966155" y="1653871"/>
            <a:ext cx="2337683" cy="179699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Afiche </a:t>
            </a:r>
            <a:r>
              <a:rPr lang="es-ES" sz="3200" b="1" dirty="0" smtClean="0">
                <a:solidFill>
                  <a:schemeClr val="tx1"/>
                </a:solidFill>
              </a:rPr>
              <a:t>5°</a:t>
            </a:r>
            <a:endParaRPr lang="es-ES" sz="32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76157" y="1653870"/>
            <a:ext cx="2337683" cy="179699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Guía</a:t>
            </a:r>
          </a:p>
          <a:p>
            <a:pPr algn="ctr"/>
            <a:r>
              <a:rPr lang="es-ES" sz="3200" b="1" dirty="0">
                <a:solidFill>
                  <a:schemeClr val="tx1"/>
                </a:solidFill>
              </a:rPr>
              <a:t>5°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022461" y="4080385"/>
            <a:ext cx="2337683" cy="179699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Guía</a:t>
            </a:r>
          </a:p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4° </a:t>
            </a:r>
            <a:endParaRPr lang="es-ES" sz="3200" b="1" dirty="0">
              <a:solidFill>
                <a:schemeClr val="tx1"/>
              </a:solidFill>
            </a:endParaRPr>
          </a:p>
        </p:txBody>
      </p:sp>
      <p:sp>
        <p:nvSpPr>
          <p:cNvPr id="3" name="Botón de acción: Sonido 2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560318" y="3379304"/>
            <a:ext cx="624426" cy="596348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/>
          <p:cNvGrpSpPr/>
          <p:nvPr/>
        </p:nvGrpSpPr>
        <p:grpSpPr>
          <a:xfrm>
            <a:off x="1579633" y="3379304"/>
            <a:ext cx="624426" cy="596348"/>
            <a:chOff x="1579633" y="3379304"/>
            <a:chExt cx="624426" cy="596348"/>
          </a:xfrm>
        </p:grpSpPr>
        <p:sp>
          <p:nvSpPr>
            <p:cNvPr id="13" name="Botón de acción: Sonido 12">
              <a:hlinkClick r:id="" action="ppaction://noaction" highlightClick="1">
                <a:snd r:embed="rId3" name="applause.wav"/>
              </a:hlinkClick>
            </p:cNvPr>
            <p:cNvSpPr/>
            <p:nvPr/>
          </p:nvSpPr>
          <p:spPr>
            <a:xfrm>
              <a:off x="1579633" y="3379304"/>
              <a:ext cx="624426" cy="596348"/>
            </a:xfrm>
            <a:prstGeom prst="actionButtonSound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Paralelogramo 5"/>
            <p:cNvSpPr/>
            <p:nvPr/>
          </p:nvSpPr>
          <p:spPr>
            <a:xfrm>
              <a:off x="1658346" y="3471426"/>
              <a:ext cx="467000" cy="477079"/>
            </a:xfrm>
            <a:prstGeom prst="parallelogram">
              <a:avLst>
                <a:gd name="adj" fmla="val 88295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633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23</cp:revision>
  <dcterms:created xsi:type="dcterms:W3CDTF">2018-07-13T19:40:43Z</dcterms:created>
  <dcterms:modified xsi:type="dcterms:W3CDTF">2018-08-07T16:03:19Z</dcterms:modified>
</cp:coreProperties>
</file>