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EBE7-9F8E-4327-8F8E-0F1BD19E50DC}" type="datetimeFigureOut">
              <a:rPr lang="es-CR" smtClean="0"/>
              <a:t>29/03/2019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F312-ADB7-4251-A61F-293B28D3F3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9626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EBE7-9F8E-4327-8F8E-0F1BD19E50DC}" type="datetimeFigureOut">
              <a:rPr lang="es-CR" smtClean="0"/>
              <a:t>29/03/2019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F312-ADB7-4251-A61F-293B28D3F3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537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EBE7-9F8E-4327-8F8E-0F1BD19E50DC}" type="datetimeFigureOut">
              <a:rPr lang="es-CR" smtClean="0"/>
              <a:t>29/03/2019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F312-ADB7-4251-A61F-293B28D3F3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4150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EBE7-9F8E-4327-8F8E-0F1BD19E50DC}" type="datetimeFigureOut">
              <a:rPr lang="es-CR" smtClean="0"/>
              <a:t>29/03/2019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F312-ADB7-4251-A61F-293B28D3F3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612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EBE7-9F8E-4327-8F8E-0F1BD19E50DC}" type="datetimeFigureOut">
              <a:rPr lang="es-CR" smtClean="0"/>
              <a:t>29/03/2019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F312-ADB7-4251-A61F-293B28D3F3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129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EBE7-9F8E-4327-8F8E-0F1BD19E50DC}" type="datetimeFigureOut">
              <a:rPr lang="es-CR" smtClean="0"/>
              <a:t>29/03/2019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F312-ADB7-4251-A61F-293B28D3F3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202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EBE7-9F8E-4327-8F8E-0F1BD19E50DC}" type="datetimeFigureOut">
              <a:rPr lang="es-CR" smtClean="0"/>
              <a:t>29/03/2019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F312-ADB7-4251-A61F-293B28D3F3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26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EBE7-9F8E-4327-8F8E-0F1BD19E50DC}" type="datetimeFigureOut">
              <a:rPr lang="es-CR" smtClean="0"/>
              <a:t>29/03/2019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F312-ADB7-4251-A61F-293B28D3F3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4990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EBE7-9F8E-4327-8F8E-0F1BD19E50DC}" type="datetimeFigureOut">
              <a:rPr lang="es-CR" smtClean="0"/>
              <a:t>29/03/2019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F312-ADB7-4251-A61F-293B28D3F3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EBE7-9F8E-4327-8F8E-0F1BD19E50DC}" type="datetimeFigureOut">
              <a:rPr lang="es-CR" smtClean="0"/>
              <a:t>29/03/2019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F312-ADB7-4251-A61F-293B28D3F3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99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EBE7-9F8E-4327-8F8E-0F1BD19E50DC}" type="datetimeFigureOut">
              <a:rPr lang="es-CR" smtClean="0"/>
              <a:t>29/03/2019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F312-ADB7-4251-A61F-293B28D3F3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5468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EBE7-9F8E-4327-8F8E-0F1BD19E50DC}" type="datetimeFigureOut">
              <a:rPr lang="es-CR" smtClean="0"/>
              <a:t>29/03/2019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F312-ADB7-4251-A61F-293B28D3F3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09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8324604" y="3317233"/>
            <a:ext cx="3626768" cy="1919785"/>
          </a:xfrm>
        </p:spPr>
        <p:txBody>
          <a:bodyPr>
            <a:normAutofit/>
          </a:bodyPr>
          <a:lstStyle/>
          <a:p>
            <a:pPr algn="r" eaLnBrk="1" hangingPunct="1"/>
            <a:r>
              <a:rPr lang="es-CR" altLang="es-CR" sz="16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Gestión y Producción de </a:t>
            </a:r>
          </a:p>
          <a:p>
            <a:pPr algn="r" eaLnBrk="1" hangingPunct="1"/>
            <a:r>
              <a:rPr lang="es-CR" altLang="es-CR" sz="1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Recursos </a:t>
            </a:r>
            <a:r>
              <a:rPr lang="es-CR" altLang="es-CR" sz="16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(GESPRO)</a:t>
            </a:r>
          </a:p>
          <a:p>
            <a:pPr algn="r" eaLnBrk="1" hangingPunct="1"/>
            <a:r>
              <a:rPr lang="es-CR" altLang="es-CR" sz="16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Sonia Hernández </a:t>
            </a:r>
            <a:r>
              <a:rPr lang="es-CR" altLang="es-CR" sz="1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González</a:t>
            </a:r>
          </a:p>
          <a:p>
            <a:pPr algn="r" eaLnBrk="1" hangingPunct="1"/>
            <a:r>
              <a:rPr lang="es-CR" altLang="es-CR" sz="1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Octubre, 2017</a:t>
            </a:r>
            <a:endParaRPr lang="es-CR" altLang="es-CR" sz="16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71020" y="1707471"/>
            <a:ext cx="30027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4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Mediación </a:t>
            </a:r>
          </a:p>
          <a:p>
            <a:pPr algn="ctr"/>
            <a:r>
              <a:rPr lang="es-CR" sz="4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sugerida</a:t>
            </a:r>
            <a:endParaRPr lang="es-CR" sz="40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7527" y="1554053"/>
            <a:ext cx="7878938" cy="419595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s-CR" b="1" dirty="0"/>
              <a:t>Estructura del </a:t>
            </a:r>
            <a:r>
              <a:rPr lang="es-CR" b="1" dirty="0" smtClean="0"/>
              <a:t>documento:</a:t>
            </a:r>
            <a:endParaRPr lang="es-CR" b="1" dirty="0"/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</a:pPr>
            <a:r>
              <a:rPr lang="es-CR" sz="2400" dirty="0" smtClean="0"/>
              <a:t>Introducción</a:t>
            </a:r>
            <a:r>
              <a:rPr lang="es-CR" sz="2400" dirty="0" smtClean="0"/>
              <a:t>. </a:t>
            </a:r>
            <a:r>
              <a:rPr lang="es-CR" sz="2400" dirty="0" smtClean="0">
                <a:solidFill>
                  <a:srgbClr val="FF0000"/>
                </a:solidFill>
              </a:rPr>
              <a:t>(ESTO ES LO QUE ESTA EN LA SIGUIENTE PPT)</a:t>
            </a:r>
            <a:endParaRPr lang="es-CR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</a:pPr>
            <a:r>
              <a:rPr lang="es-CR" sz="2400" dirty="0"/>
              <a:t>Ubicación en el programa de </a:t>
            </a:r>
            <a:r>
              <a:rPr lang="es-CR" sz="2400" dirty="0" smtClean="0"/>
              <a:t>estudio.</a:t>
            </a:r>
            <a:endParaRPr lang="es-CR" sz="2400" dirty="0"/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</a:pPr>
            <a:r>
              <a:rPr lang="es-CR" sz="2400" dirty="0" smtClean="0"/>
              <a:t>Descriptivo </a:t>
            </a:r>
            <a:r>
              <a:rPr lang="es-CR" sz="2400" dirty="0"/>
              <a:t>del </a:t>
            </a:r>
            <a:r>
              <a:rPr lang="es-CR" sz="2400" dirty="0" smtClean="0"/>
              <a:t>recurso</a:t>
            </a:r>
            <a:r>
              <a:rPr lang="es-CR" sz="2400" dirty="0" smtClean="0"/>
              <a:t>. </a:t>
            </a:r>
            <a:r>
              <a:rPr lang="es-CR" sz="2400" dirty="0" smtClean="0">
                <a:solidFill>
                  <a:srgbClr val="FF0000"/>
                </a:solidFill>
              </a:rPr>
              <a:t>(ALGO GENERAL)</a:t>
            </a:r>
            <a:endParaRPr lang="es-CR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</a:pPr>
            <a:r>
              <a:rPr lang="es-CR" sz="2400" dirty="0" smtClean="0"/>
              <a:t>Destrezas, habilidades, competencias o saberes que aborda.</a:t>
            </a: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</a:pPr>
            <a:r>
              <a:rPr lang="es-CR" sz="2400" dirty="0" smtClean="0"/>
              <a:t>Objetivos.</a:t>
            </a:r>
            <a:endParaRPr lang="es-CR" sz="2400" dirty="0"/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</a:pPr>
            <a:r>
              <a:rPr lang="es-CR" sz="2400" dirty="0" smtClean="0"/>
              <a:t>Sugerencias para implementación en el aula.</a:t>
            </a: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</a:pPr>
            <a:r>
              <a:rPr lang="es-CR" sz="2400" dirty="0" smtClean="0"/>
              <a:t>Manuales de usuario, cuando sea pertinente</a:t>
            </a:r>
            <a:r>
              <a:rPr lang="es-CR" sz="2400" dirty="0" smtClean="0"/>
              <a:t>. </a:t>
            </a:r>
            <a:r>
              <a:rPr lang="es-CR" sz="2400" dirty="0" smtClean="0">
                <a:solidFill>
                  <a:srgbClr val="FF0000"/>
                </a:solidFill>
              </a:rPr>
              <a:t>(ESTO LE CORRESPONDE A GESPRO )</a:t>
            </a:r>
            <a:endParaRPr lang="es-CR" sz="2400" dirty="0" smtClean="0"/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</a:pPr>
            <a:r>
              <a:rPr lang="es-CR" sz="2400" dirty="0" smtClean="0"/>
              <a:t>Evaluación, si es del caso.</a:t>
            </a:r>
            <a:endParaRPr lang="es-CR" sz="2400" dirty="0"/>
          </a:p>
          <a:p>
            <a:endParaRPr lang="es-CR" sz="1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11454" y="586636"/>
            <a:ext cx="81838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Mediación sugerida (MS)</a:t>
            </a:r>
            <a:endParaRPr lang="es-C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94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Kristen ITC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Sonia Hernández González</dc:creator>
  <cp:lastModifiedBy>Patricia Hernandez Conejo</cp:lastModifiedBy>
  <cp:revision>12</cp:revision>
  <dcterms:created xsi:type="dcterms:W3CDTF">2017-10-18T23:56:33Z</dcterms:created>
  <dcterms:modified xsi:type="dcterms:W3CDTF">2019-03-29T15:22:58Z</dcterms:modified>
</cp:coreProperties>
</file>