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4" r:id="rId10"/>
    <p:sldId id="263" r:id="rId11"/>
  </p:sldIdLst>
  <p:sldSz cx="12192000" cy="6858000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3D4F4F-BBB8-49AB-B4BA-BE0918FFDCFA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CE4499-07B8-430D-AC97-398FDA154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59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06BB-A379-4902-8A23-BB9D346D43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2BCB-8A2E-4965-B5D4-BED7357FE0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4" y="0"/>
            <a:ext cx="503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60" y="0"/>
            <a:ext cx="553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15" y="0"/>
            <a:ext cx="590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43" y="0"/>
            <a:ext cx="57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3" y="0"/>
            <a:ext cx="484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87" y="0"/>
            <a:ext cx="4885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5" y="0"/>
            <a:ext cx="969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1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" y="0"/>
            <a:ext cx="12190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Jurburg</dc:creator>
  <cp:lastModifiedBy>Patricia Hernandez Conejo</cp:lastModifiedBy>
  <cp:revision>2</cp:revision>
  <dcterms:created xsi:type="dcterms:W3CDTF">2019-03-04T02:36:50Z</dcterms:created>
  <dcterms:modified xsi:type="dcterms:W3CDTF">2019-03-25T20:45:53Z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1F413569-B9D8-4CEB-9552-BDE790DB23FF</vt:lpwstr>
  </property>
  <property fmtid="{D5CDD505-2E9C-101B-9397-08002B2CF9AE}" pid="3" name="ArticulatePath">
    <vt:lpwstr>Presentation1</vt:lpwstr>
  </property>
</Properties>
</file>