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5" r:id="rId9"/>
    <p:sldId id="264" r:id="rId10"/>
    <p:sldId id="263" r:id="rId11"/>
  </p:sldIdLst>
  <p:sldSz cx="12192000" cy="6858000"/>
  <p:notesSz cx="6858000" cy="9144000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4" autoAdjust="0"/>
    <p:restoredTop sz="94660"/>
  </p:normalViewPr>
  <p:slideViewPr>
    <p:cSldViewPr snapToGrid="0">
      <p:cViewPr varScale="1">
        <p:scale>
          <a:sx n="97" d="100"/>
          <a:sy n="97" d="100"/>
        </p:scale>
        <p:origin x="96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D06BB-A379-4902-8A23-BB9D346D43B8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B2BCB-8A2E-4965-B5D4-BED7357FE03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046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D06BB-A379-4902-8A23-BB9D346D43B8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B2BCB-8A2E-4965-B5D4-BED7357FE03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602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D06BB-A379-4902-8A23-BB9D346D43B8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B2BCB-8A2E-4965-B5D4-BED7357FE03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674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D06BB-A379-4902-8A23-BB9D346D43B8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B2BCB-8A2E-4965-B5D4-BED7357FE03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607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D06BB-A379-4902-8A23-BB9D346D43B8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B2BCB-8A2E-4965-B5D4-BED7357FE03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111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D06BB-A379-4902-8A23-BB9D346D43B8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B2BCB-8A2E-4965-B5D4-BED7357FE03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024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D06BB-A379-4902-8A23-BB9D346D43B8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B2BCB-8A2E-4965-B5D4-BED7357FE03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965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D06BB-A379-4902-8A23-BB9D346D43B8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B2BCB-8A2E-4965-B5D4-BED7357FE03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909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D06BB-A379-4902-8A23-BB9D346D43B8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B2BCB-8A2E-4965-B5D4-BED7357FE03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418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D06BB-A379-4902-8A23-BB9D346D43B8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B2BCB-8A2E-4965-B5D4-BED7357FE03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909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D06BB-A379-4902-8A23-BB9D346D43B8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B2BCB-8A2E-4965-B5D4-BED7357FE03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089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D06BB-A379-4902-8A23-BB9D346D43B8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B2BCB-8A2E-4965-B5D4-BED7357FE03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949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7634" y="0"/>
            <a:ext cx="50367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813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" y="0"/>
            <a:ext cx="121903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331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960" y="0"/>
            <a:ext cx="55360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963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4715" y="0"/>
            <a:ext cx="59025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298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9743" y="0"/>
            <a:ext cx="57325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344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3073" y="0"/>
            <a:ext cx="48458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327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3387" y="0"/>
            <a:ext cx="48852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900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475" y="0"/>
            <a:ext cx="96910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319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" y="0"/>
            <a:ext cx="121903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533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" y="0"/>
            <a:ext cx="121903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99569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Panorámica</PresentationFormat>
  <Paragraphs>0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Adrian Jurburg</dc:creator>
  <cp:lastModifiedBy>Patricia Hernandez Conejo</cp:lastModifiedBy>
  <cp:revision>1</cp:revision>
  <dcterms:created xsi:type="dcterms:W3CDTF">2019-03-04T02:36:50Z</dcterms:created>
  <dcterms:modified xsi:type="dcterms:W3CDTF">2019-03-04T18:53:28Z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1F413569-B9D8-4CEB-9552-BDE790DB23FF</vt:lpwstr>
  </property>
  <property fmtid="{D5CDD505-2E9C-101B-9397-08002B2CF9AE}" pid="3" name="ArticulatePath">
    <vt:lpwstr>Presentation1</vt:lpwstr>
  </property>
</Properties>
</file>