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572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7A9C6-2FA8-45F3-B7FB-72F882D2D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4D5DA-A415-482B-9144-8FB0D3116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92160-3A67-48D7-8FD7-31906A4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E3696C-EA48-43FE-A9C7-B72ED95D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245719-7544-410E-BC0E-9DBCB14C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644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8784-C0B1-4010-9542-073CC3B0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E72CEE-7B3B-45D9-B8A9-A52165A2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04770-8B82-4657-A3B7-A6DB81A7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DAF93-15D9-4006-A2DC-85133F01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DB635-9378-456D-869F-EF2BF3F0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32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968D66-2649-409A-9D79-AB050E9E1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AC6C8A-7DAA-4667-9E80-AE4056B0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50869-F88B-4E4A-9D5C-3B31DEED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17B9F-5485-4DC4-9C0E-7BE313E2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E42071-ADC6-45E1-9C72-71A58B2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69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436F-66D6-4A53-AE1D-94EC4DD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3D6B0-502A-41F9-98B3-A6F5E889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ABCB7-6D1A-4538-AE79-6E075A9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CC230-D7C0-482B-85C9-F7E7EEA3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1EC71E-A92B-4ECB-A1D7-997E9E0D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734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B5C73-0C3B-4E81-9409-B7B7586F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011D69-03BA-42B9-ACB9-CDC9C409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0BB2F-903C-4FB2-A872-94699D9B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2AAAF-985F-4058-AB36-A46133DF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41B73-5A1C-4EA7-BE3D-1960A540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517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85E2-0845-44AF-BA7B-5A1B78D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05A1F-C696-4747-A5BC-1C01CE44F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A58D5C-1763-4CB0-AA36-B7C2FD2C9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067E4-8444-4D42-9C19-E43EC250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88DD-7AE9-478A-8F85-0003F11B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3F255C-2F08-4FFA-8D15-B5B4D599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71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51781-6912-478C-9130-FE17FD4E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F8D87-0251-4482-A783-DD07960F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A33AFF-6DFC-4758-9169-86A836CF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08F62-66D0-4888-9AEB-D6AE093C5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944064-D184-4B44-8926-F846B686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AA3D0F-73D7-4D6B-B134-2C602942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A80285-9E48-46EE-9ADB-188958B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4EB46A-4284-490A-B7AC-0231F3AE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980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69CA7-6122-4B71-B2DC-2801BDA5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E1A262-8EBF-40D0-8632-7E33EC3D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1B75A-57AC-4A9F-B5B6-638207F8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7A0A22-7523-40DA-B200-C5656A91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642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AFD24F-D81E-418F-9187-C33A8CA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7A218C-E70D-49F2-A144-AD8307C8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4A878-5EA9-4F12-889A-23C5653F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221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B1233-F89F-4EF9-B6B0-39A870FA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C52A7-16AE-4FD6-B8C0-6A689B28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729D07-D48C-4683-88D8-E20CD6EE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5F344F-8C94-44A9-9DDB-EAE6609C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37617-59B4-4868-B525-B77CF1E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67EAD-04F5-4E9B-AEDD-959BB42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094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398FB-45FD-427B-B2CF-9C3443F0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81C528-3025-42A6-B97F-006A1F6F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D8DE1-ACE6-43BA-8FC1-B03417FF8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36369-6908-46DA-9594-089ECA7F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05CB74-B4DB-4728-9EB3-037DA961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F82B7-A2DC-4485-B8A8-D1C8ABE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71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28D97F-5653-41AB-BC0A-F3FC4AE2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4FC90-42F9-446E-87DE-CDF732AF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F5243-77E5-416F-98E6-DD9F6B74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841A-6316-4924-92B0-074E4D3AB1C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70E0BA-2419-4358-BEEA-6C557E1EF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99B02-1DF9-4B09-92D7-73237F933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051B-7814-496B-B90C-DDE49CEBAA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1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 descr="imagen que muestra defición de affix" title="imagen"/>
          <p:cNvPicPr/>
          <p:nvPr/>
        </p:nvPicPr>
        <p:blipFill rotWithShape="1">
          <a:blip r:embed="rId2"/>
          <a:srcRect l="27155" t="28565" r="33922" b="19734"/>
          <a:stretch/>
        </p:blipFill>
        <p:spPr bwMode="auto">
          <a:xfrm>
            <a:off x="336000" y="539963"/>
            <a:ext cx="11160000" cy="59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395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6A8A03-6B79-42C0-A767-7A5C8D9A2814}"/>
              </a:ext>
            </a:extLst>
          </p:cNvPr>
          <p:cNvSpPr/>
          <p:nvPr/>
        </p:nvSpPr>
        <p:spPr>
          <a:xfrm>
            <a:off x="336000" y="369000"/>
            <a:ext cx="11520000" cy="61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AC65FA-9627-49B1-B771-6A83ED240FB7}"/>
              </a:ext>
            </a:extLst>
          </p:cNvPr>
          <p:cNvSpPr txBox="1"/>
          <p:nvPr/>
        </p:nvSpPr>
        <p:spPr>
          <a:xfrm>
            <a:off x="579314" y="539668"/>
            <a:ext cx="6056686" cy="18610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0" dirty="0">
                <a:latin typeface="Amasis MT Pro Black" panose="02040A04050005020304" pitchFamily="18" charset="0"/>
              </a:rPr>
              <a:t>a b l e</a:t>
            </a:r>
            <a:endParaRPr lang="es-CR" sz="8000" dirty="0"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F3F83-0887-449D-925E-6299CB69FD63}"/>
              </a:ext>
            </a:extLst>
          </p:cNvPr>
          <p:cNvSpPr txBox="1"/>
          <p:nvPr/>
        </p:nvSpPr>
        <p:spPr>
          <a:xfrm>
            <a:off x="854026" y="2636901"/>
            <a:ext cx="402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able</a:t>
            </a:r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to</a:t>
            </a:r>
            <a:endParaRPr lang="es-C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B5BEB8-E975-45EB-88C8-2E3EA3FB721F}"/>
              </a:ext>
            </a:extLst>
          </p:cNvPr>
          <p:cNvSpPr txBox="1"/>
          <p:nvPr/>
        </p:nvSpPr>
        <p:spPr>
          <a:xfrm>
            <a:off x="503886" y="5231098"/>
            <a:ext cx="55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Recycl</a:t>
            </a:r>
            <a:r>
              <a:rPr lang="es-MX" sz="7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able</a:t>
            </a:r>
            <a:endParaRPr lang="es-CR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C6D95D81-424D-4FF3-8E99-A47ACD89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17" y="368999"/>
            <a:ext cx="2249514" cy="61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5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6A8A03-6B79-42C0-A767-7A5C8D9A2814}"/>
              </a:ext>
            </a:extLst>
          </p:cNvPr>
          <p:cNvSpPr/>
          <p:nvPr/>
        </p:nvSpPr>
        <p:spPr>
          <a:xfrm>
            <a:off x="336000" y="369000"/>
            <a:ext cx="11520000" cy="61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AC65FA-9627-49B1-B771-6A83ED240FB7}"/>
              </a:ext>
            </a:extLst>
          </p:cNvPr>
          <p:cNvSpPr txBox="1"/>
          <p:nvPr/>
        </p:nvSpPr>
        <p:spPr>
          <a:xfrm>
            <a:off x="579314" y="539668"/>
            <a:ext cx="6056686" cy="2034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8800" dirty="0">
                <a:latin typeface="Amasis MT Pro Black" panose="02040A04050005020304" pitchFamily="18" charset="0"/>
              </a:rPr>
              <a:t>e d</a:t>
            </a:r>
            <a:endParaRPr lang="es-CR" sz="8800" dirty="0"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F3F83-0887-449D-925E-6299CB69FD63}"/>
              </a:ext>
            </a:extLst>
          </p:cNvPr>
          <p:cNvSpPr txBox="1"/>
          <p:nvPr/>
        </p:nvSpPr>
        <p:spPr>
          <a:xfrm>
            <a:off x="854026" y="2636901"/>
            <a:ext cx="6861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already</a:t>
            </a:r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happened</a:t>
            </a:r>
            <a:endParaRPr lang="es-C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B5BEB8-E975-45EB-88C8-2E3EA3FB721F}"/>
              </a:ext>
            </a:extLst>
          </p:cNvPr>
          <p:cNvSpPr txBox="1"/>
          <p:nvPr/>
        </p:nvSpPr>
        <p:spPr>
          <a:xfrm>
            <a:off x="503886" y="5231098"/>
            <a:ext cx="55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Recycl</a:t>
            </a:r>
            <a:r>
              <a:rPr lang="es-MX" sz="7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ed</a:t>
            </a:r>
            <a:endParaRPr lang="es-CR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CCE4B4C-0D7C-40E5-BA5F-4B52D353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76" y="729000"/>
            <a:ext cx="370782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6A8A03-6B79-42C0-A767-7A5C8D9A2814}"/>
              </a:ext>
            </a:extLst>
          </p:cNvPr>
          <p:cNvSpPr/>
          <p:nvPr/>
        </p:nvSpPr>
        <p:spPr>
          <a:xfrm>
            <a:off x="336000" y="369000"/>
            <a:ext cx="11520000" cy="61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AC65FA-9627-49B1-B771-6A83ED240FB7}"/>
              </a:ext>
            </a:extLst>
          </p:cNvPr>
          <p:cNvSpPr txBox="1"/>
          <p:nvPr/>
        </p:nvSpPr>
        <p:spPr>
          <a:xfrm>
            <a:off x="579314" y="539668"/>
            <a:ext cx="6056686" cy="2034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8800" dirty="0">
                <a:latin typeface="Amasis MT Pro Black" panose="02040A04050005020304" pitchFamily="18" charset="0"/>
              </a:rPr>
              <a:t>i n g</a:t>
            </a:r>
            <a:endParaRPr lang="es-CR" sz="8800" dirty="0"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F3F83-0887-449D-925E-6299CB69FD63}"/>
              </a:ext>
            </a:extLst>
          </p:cNvPr>
          <p:cNvSpPr txBox="1"/>
          <p:nvPr/>
        </p:nvSpPr>
        <p:spPr>
          <a:xfrm>
            <a:off x="854026" y="2636901"/>
            <a:ext cx="6861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happening </a:t>
            </a:r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now</a:t>
            </a:r>
            <a:endParaRPr lang="es-C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B5BEB8-E975-45EB-88C8-2E3EA3FB721F}"/>
              </a:ext>
            </a:extLst>
          </p:cNvPr>
          <p:cNvSpPr txBox="1"/>
          <p:nvPr/>
        </p:nvSpPr>
        <p:spPr>
          <a:xfrm>
            <a:off x="503886" y="5231098"/>
            <a:ext cx="55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Protect</a:t>
            </a:r>
            <a:r>
              <a:rPr lang="es-MX" sz="7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ing</a:t>
            </a:r>
            <a:endParaRPr lang="es-CR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843A4199-3608-432E-A948-81FC2CEB9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7" y="1694655"/>
            <a:ext cx="4998078" cy="39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6A8A03-6B79-42C0-A767-7A5C8D9A2814}"/>
              </a:ext>
            </a:extLst>
          </p:cNvPr>
          <p:cNvSpPr/>
          <p:nvPr/>
        </p:nvSpPr>
        <p:spPr>
          <a:xfrm>
            <a:off x="336000" y="369000"/>
            <a:ext cx="11520000" cy="61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AC65FA-9627-49B1-B771-6A83ED240FB7}"/>
              </a:ext>
            </a:extLst>
          </p:cNvPr>
          <p:cNvSpPr txBox="1"/>
          <p:nvPr/>
        </p:nvSpPr>
        <p:spPr>
          <a:xfrm>
            <a:off x="579314" y="539668"/>
            <a:ext cx="6056686" cy="2034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8800" dirty="0">
                <a:latin typeface="Amasis MT Pro Black" panose="02040A04050005020304" pitchFamily="18" charset="0"/>
              </a:rPr>
              <a:t>r e</a:t>
            </a:r>
            <a:endParaRPr lang="es-CR" sz="8800" dirty="0"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F3F83-0887-449D-925E-6299CB69FD63}"/>
              </a:ext>
            </a:extLst>
          </p:cNvPr>
          <p:cNvSpPr txBox="1"/>
          <p:nvPr/>
        </p:nvSpPr>
        <p:spPr>
          <a:xfrm>
            <a:off x="854026" y="2636901"/>
            <a:ext cx="6861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again</a:t>
            </a:r>
            <a:endParaRPr lang="es-C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B5BEB8-E975-45EB-88C8-2E3EA3FB721F}"/>
              </a:ext>
            </a:extLst>
          </p:cNvPr>
          <p:cNvSpPr txBox="1"/>
          <p:nvPr/>
        </p:nvSpPr>
        <p:spPr>
          <a:xfrm>
            <a:off x="503886" y="5231098"/>
            <a:ext cx="55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Re</a:t>
            </a:r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cycle</a:t>
            </a:r>
            <a:endParaRPr lang="es-C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8" name="Imagen 7" descr="Forma, Polígono&#10;&#10;Descripción generada automáticamente">
            <a:extLst>
              <a:ext uri="{FF2B5EF4-FFF2-40B4-BE49-F238E27FC236}">
                <a16:creationId xmlns:a16="http://schemas.microsoft.com/office/drawing/2014/main" id="{47694E51-74CF-43B4-84E6-41BF8A54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477211"/>
            <a:ext cx="8460734" cy="63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6A8A03-6B79-42C0-A767-7A5C8D9A2814}"/>
              </a:ext>
            </a:extLst>
          </p:cNvPr>
          <p:cNvSpPr/>
          <p:nvPr/>
        </p:nvSpPr>
        <p:spPr>
          <a:xfrm>
            <a:off x="336000" y="369000"/>
            <a:ext cx="11520000" cy="61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AC65FA-9627-49B1-B771-6A83ED240FB7}"/>
              </a:ext>
            </a:extLst>
          </p:cNvPr>
          <p:cNvSpPr txBox="1"/>
          <p:nvPr/>
        </p:nvSpPr>
        <p:spPr>
          <a:xfrm>
            <a:off x="579314" y="539668"/>
            <a:ext cx="6056686" cy="2034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latin typeface="Amasis MT Pro Black" panose="02040A04050005020304" pitchFamily="18" charset="0"/>
              </a:rPr>
              <a:t>s</a:t>
            </a:r>
            <a:endParaRPr lang="es-CR" sz="8800" dirty="0"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F3F83-0887-449D-925E-6299CB69FD63}"/>
              </a:ext>
            </a:extLst>
          </p:cNvPr>
          <p:cNvSpPr txBox="1"/>
          <p:nvPr/>
        </p:nvSpPr>
        <p:spPr>
          <a:xfrm>
            <a:off x="854026" y="2636901"/>
            <a:ext cx="55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more </a:t>
            </a:r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than</a:t>
            </a:r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s-MX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one</a:t>
            </a:r>
            <a:b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(plural)</a:t>
            </a:r>
            <a:endParaRPr lang="es-C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B5BEB8-E975-45EB-88C8-2E3EA3FB721F}"/>
              </a:ext>
            </a:extLst>
          </p:cNvPr>
          <p:cNvSpPr txBox="1"/>
          <p:nvPr/>
        </p:nvSpPr>
        <p:spPr>
          <a:xfrm>
            <a:off x="503886" y="5231098"/>
            <a:ext cx="55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tree</a:t>
            </a:r>
            <a:r>
              <a:rPr lang="es-MX" sz="7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</a:t>
            </a:r>
            <a:endParaRPr lang="es-CR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8" name="Imagen 7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43D2D7CA-1BF0-42AC-8ABC-CCF578DD6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1" y="1920276"/>
            <a:ext cx="2468800" cy="4398056"/>
          </a:xfrm>
          <a:prstGeom prst="rect">
            <a:avLst/>
          </a:prstGeom>
        </p:spPr>
      </p:pic>
      <p:pic>
        <p:nvPicPr>
          <p:cNvPr id="9" name="Imagen 8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5DB21ED7-C853-4FA0-B865-EFA60DCC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73" y="1920276"/>
            <a:ext cx="2468800" cy="4398056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61F6198A-3E90-47C9-81AA-C98D32FFB2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87" y="4424445"/>
            <a:ext cx="2292600" cy="18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1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6A8A03-6B79-42C0-A767-7A5C8D9A2814}"/>
              </a:ext>
            </a:extLst>
          </p:cNvPr>
          <p:cNvSpPr/>
          <p:nvPr/>
        </p:nvSpPr>
        <p:spPr>
          <a:xfrm>
            <a:off x="336000" y="369000"/>
            <a:ext cx="11520000" cy="61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AC65FA-9627-49B1-B771-6A83ED240FB7}"/>
              </a:ext>
            </a:extLst>
          </p:cNvPr>
          <p:cNvSpPr txBox="1"/>
          <p:nvPr/>
        </p:nvSpPr>
        <p:spPr>
          <a:xfrm>
            <a:off x="579314" y="539668"/>
            <a:ext cx="6056686" cy="2034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latin typeface="Amasis MT Pro Black" panose="02040A04050005020304" pitchFamily="18" charset="0"/>
              </a:rPr>
              <a:t>s</a:t>
            </a:r>
            <a:endParaRPr lang="es-CR" sz="8800" dirty="0">
              <a:latin typeface="Amasis MT Pro Black" panose="02040A040500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F3F83-0887-449D-925E-6299CB69FD63}"/>
              </a:ext>
            </a:extLst>
          </p:cNvPr>
          <p:cNvSpPr txBox="1"/>
          <p:nvPr/>
        </p:nvSpPr>
        <p:spPr>
          <a:xfrm>
            <a:off x="854026" y="2636901"/>
            <a:ext cx="55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3rd </a:t>
            </a:r>
            <a:r>
              <a:rPr lang="es-MX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Person</a:t>
            </a:r>
            <a:r>
              <a:rPr lang="es-MX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Singular</a:t>
            </a:r>
            <a:endParaRPr lang="es-C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B5BEB8-E975-45EB-88C8-2E3EA3FB721F}"/>
              </a:ext>
            </a:extLst>
          </p:cNvPr>
          <p:cNvSpPr txBox="1"/>
          <p:nvPr/>
        </p:nvSpPr>
        <p:spPr>
          <a:xfrm>
            <a:off x="503886" y="5231098"/>
            <a:ext cx="1081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Recycle</a:t>
            </a:r>
            <a:r>
              <a:rPr lang="es-MX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 </a:t>
            </a:r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protect</a:t>
            </a:r>
            <a:r>
              <a:rPr lang="es-MX" sz="7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</a:t>
            </a:r>
            <a:r>
              <a:rPr lang="es-MX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 </a:t>
            </a:r>
            <a:r>
              <a:rPr lang="es-MX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trees</a:t>
            </a:r>
            <a:endParaRPr lang="es-C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11" name="Imagen 10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3DC53FE7-24F4-422D-B9D1-727D3FF9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50" y="909000"/>
            <a:ext cx="4884900" cy="4569066"/>
          </a:xfrm>
          <a:prstGeom prst="rect">
            <a:avLst/>
          </a:prstGeom>
        </p:spPr>
      </p:pic>
      <p:pic>
        <p:nvPicPr>
          <p:cNvPr id="9" name="Imagen 8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58D89333-27F6-4794-8BAE-6F4AF7CD01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2" y="2033664"/>
            <a:ext cx="2078755" cy="22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7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Ligia Maria Del Quesada Gomez</dc:creator>
  <cp:lastModifiedBy>Sandra Maria Araya Acuna</cp:lastModifiedBy>
  <cp:revision>12</cp:revision>
  <dcterms:created xsi:type="dcterms:W3CDTF">2022-01-19T20:46:35Z</dcterms:created>
  <dcterms:modified xsi:type="dcterms:W3CDTF">2022-07-22T20:39:57Z</dcterms:modified>
</cp:coreProperties>
</file>